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4"/>
  </p:notesMasterIdLst>
  <p:sldIdLst>
    <p:sldId id="256" r:id="rId3"/>
    <p:sldId id="314" r:id="rId4"/>
    <p:sldId id="337" r:id="rId5"/>
    <p:sldId id="338" r:id="rId6"/>
    <p:sldId id="350" r:id="rId7"/>
    <p:sldId id="341" r:id="rId8"/>
    <p:sldId id="339" r:id="rId9"/>
    <p:sldId id="351" r:id="rId10"/>
    <p:sldId id="342" r:id="rId11"/>
    <p:sldId id="343" r:id="rId12"/>
    <p:sldId id="352" r:id="rId13"/>
    <p:sldId id="340" r:id="rId14"/>
    <p:sldId id="344" r:id="rId15"/>
    <p:sldId id="349" r:id="rId16"/>
    <p:sldId id="345" r:id="rId17"/>
    <p:sldId id="346" r:id="rId18"/>
    <p:sldId id="348" r:id="rId19"/>
    <p:sldId id="347" r:id="rId20"/>
    <p:sldId id="353" r:id="rId21"/>
    <p:sldId id="354" r:id="rId22"/>
    <p:sldId id="355" r:id="rId23"/>
  </p:sldIdLst>
  <p:sldSz cx="9144000" cy="5143500" type="screen16x9"/>
  <p:notesSz cx="6858000" cy="9144000"/>
  <p:embeddedFontLst>
    <p:embeddedFont>
      <p:font typeface="Malgun Gothic" panose="020B0503020000020004" pitchFamily="34" charset="-127"/>
      <p:regular r:id="rId25"/>
      <p:bold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jdpJ1E0TcfwRDAZyZSdDoTO6ev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234A09-4207-45AE-9073-785096B7B3F9}">
  <a:tblStyle styleId="{C2234A09-4207-45AE-9073-785096B7B3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Стил с тема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ъл стил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Светъл стил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ъл стил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4660"/>
  </p:normalViewPr>
  <p:slideViewPr>
    <p:cSldViewPr snapToGrid="0">
      <p:cViewPr varScale="1">
        <p:scale>
          <a:sx n="83" d="100"/>
          <a:sy n="83" d="100"/>
        </p:scale>
        <p:origin x="820" y="52"/>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DEF70-A2BD-498A-832C-A661F6164A65}" type="doc">
      <dgm:prSet loTypeId="urn:microsoft.com/office/officeart/2005/8/layout/radial1" loCatId="cycle" qsTypeId="urn:microsoft.com/office/officeart/2005/8/quickstyle/simple1" qsCatId="simple" csTypeId="urn:microsoft.com/office/officeart/2005/8/colors/accent3_1" csCatId="accent3" phldr="1"/>
      <dgm:spPr/>
      <dgm:t>
        <a:bodyPr/>
        <a:lstStyle/>
        <a:p>
          <a:endParaRPr lang="bg-BG"/>
        </a:p>
      </dgm:t>
    </dgm:pt>
    <dgm:pt modelId="{EF5E977D-AE73-44CB-9A68-AFE1EF42143E}">
      <dgm:prSet phldrT="[Текст]" custT="1"/>
      <dgm:spPr/>
      <dgm:t>
        <a:bodyPr/>
        <a:lstStyle/>
        <a:p>
          <a:r>
            <a:rPr lang="en-US"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PREJUDICE / STEREOTYPES</a:t>
          </a:r>
          <a:endParaRPr lang="bg-BG"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bg-BG"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dgm:t>
    </dgm:pt>
    <dgm:pt modelId="{6B85A574-BED9-4608-866F-A8C370C09E73}" type="parTrans" cxnId="{8D792F9C-3CB0-43C6-89EF-DF9F1E4B01E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78CBF3-3A7C-4BCA-8282-967EF3A8120B}" type="sibTrans" cxnId="{8D792F9C-3CB0-43C6-89EF-DF9F1E4B01E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0C0C7CD-06D9-49AE-9575-3044045F9F9F}">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ETHNOCENTRISM</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9275DC8A-3E6C-41FB-BEB3-C5AB7315087B}" type="parTrans" cxnId="{AEA6AD94-0894-48D9-9963-BB224C8B1879}">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9EDC72A-4970-40BB-A058-175E5E70C651}" type="sibTrans" cxnId="{AEA6AD94-0894-48D9-9963-BB224C8B1879}">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BCC70740-9727-4B8A-9A74-8F13E64944BB}">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RACISM</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A67194E3-3B22-4C0F-9685-05C4188816A6}" type="parTrans" cxnId="{3710D5B7-1DFA-4528-B11C-AF02FFB0DB53}">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EC58A1B-252E-4451-99B4-EFFE11C2EC3E}" type="sibTrans" cxnId="{3710D5B7-1DFA-4528-B11C-AF02FFB0DB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E20F5A7D-5EE4-4FF6-851B-F41D37ADFB0C}">
      <dgm:prSet phldrT="[Текст]" custT="1"/>
      <dgm:spPr>
        <a:ln>
          <a:solidFill>
            <a:schemeClr val="accent2"/>
          </a:solidFill>
        </a:ln>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XENOPHOBIA</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EACAF99A-9F14-49B2-A971-CD3C8677D58B}" type="parTrans" cxnId="{5686F65D-8A22-4321-BC33-C5D1C8600678}">
      <dgm:prSet custT="1"/>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AC209D13-5934-45A3-928C-B5A13D5C8E93}" type="sibTrans" cxnId="{5686F65D-8A22-4321-BC33-C5D1C8600678}">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DF7F4CCE-8D20-4E10-9EDD-BD144D920B40}" type="pres">
      <dgm:prSet presAssocID="{4B7DEF70-A2BD-498A-832C-A661F6164A65}" presName="cycle" presStyleCnt="0">
        <dgm:presLayoutVars>
          <dgm:chMax val="1"/>
          <dgm:dir/>
          <dgm:animLvl val="ctr"/>
          <dgm:resizeHandles val="exact"/>
        </dgm:presLayoutVars>
      </dgm:prSet>
      <dgm:spPr/>
    </dgm:pt>
    <dgm:pt modelId="{F9716A23-D09F-4520-8F1D-93777F2290DE}" type="pres">
      <dgm:prSet presAssocID="{EF5E977D-AE73-44CB-9A68-AFE1EF42143E}" presName="centerShape" presStyleLbl="node0" presStyleIdx="0" presStyleCnt="1" custScaleX="141513" custScaleY="123923" custLinFactNeighborX="1544" custLinFactNeighborY="-931"/>
      <dgm:spPr/>
    </dgm:pt>
    <dgm:pt modelId="{8CCCFCAD-5467-4711-A1B4-661E093A375E}" type="pres">
      <dgm:prSet presAssocID="{9275DC8A-3E6C-41FB-BEB3-C5AB7315087B}" presName="Name9" presStyleLbl="parChTrans1D2" presStyleIdx="0" presStyleCnt="3"/>
      <dgm:spPr/>
    </dgm:pt>
    <dgm:pt modelId="{E96CD93F-63BF-4B77-93B1-7FE3108368D2}" type="pres">
      <dgm:prSet presAssocID="{9275DC8A-3E6C-41FB-BEB3-C5AB7315087B}" presName="connTx" presStyleLbl="parChTrans1D2" presStyleIdx="0" presStyleCnt="3"/>
      <dgm:spPr/>
    </dgm:pt>
    <dgm:pt modelId="{595326D8-0D4F-4EB4-83A8-813C34105C40}" type="pres">
      <dgm:prSet presAssocID="{70C0C7CD-06D9-49AE-9575-3044045F9F9F}" presName="node" presStyleLbl="node1" presStyleIdx="0" presStyleCnt="3" custScaleX="146811" custScaleY="93256" custRadScaleRad="83148" custRadScaleInc="49681">
        <dgm:presLayoutVars>
          <dgm:bulletEnabled val="1"/>
        </dgm:presLayoutVars>
      </dgm:prSet>
      <dgm:spPr/>
    </dgm:pt>
    <dgm:pt modelId="{45AE74A0-7134-4599-B9DF-041F348AC859}" type="pres">
      <dgm:prSet presAssocID="{A67194E3-3B22-4C0F-9685-05C4188816A6}" presName="Name9" presStyleLbl="parChTrans1D2" presStyleIdx="1" presStyleCnt="3"/>
      <dgm:spPr/>
    </dgm:pt>
    <dgm:pt modelId="{F21B7F8D-4114-44E7-BC67-7DCCA273993B}" type="pres">
      <dgm:prSet presAssocID="{A67194E3-3B22-4C0F-9685-05C4188816A6}" presName="connTx" presStyleLbl="parChTrans1D2" presStyleIdx="1" presStyleCnt="3"/>
      <dgm:spPr/>
    </dgm:pt>
    <dgm:pt modelId="{D984E4C5-5DB3-40B3-AFD2-0EC2F83FA89E}" type="pres">
      <dgm:prSet presAssocID="{BCC70740-9727-4B8A-9A74-8F13E64944BB}" presName="node" presStyleLbl="node1" presStyleIdx="1" presStyleCnt="3" custScaleX="144660" custScaleY="87740" custRadScaleRad="102548" custRadScaleInc="273294">
        <dgm:presLayoutVars>
          <dgm:bulletEnabled val="1"/>
        </dgm:presLayoutVars>
      </dgm:prSet>
      <dgm:spPr/>
    </dgm:pt>
    <dgm:pt modelId="{057EE50C-210C-42E5-BE9E-9AFF66D0B3BE}" type="pres">
      <dgm:prSet presAssocID="{EACAF99A-9F14-49B2-A971-CD3C8677D58B}" presName="Name9" presStyleLbl="parChTrans1D2" presStyleIdx="2" presStyleCnt="3"/>
      <dgm:spPr/>
    </dgm:pt>
    <dgm:pt modelId="{8ADFF069-13A8-4105-9E4F-F43C5A250546}" type="pres">
      <dgm:prSet presAssocID="{EACAF99A-9F14-49B2-A971-CD3C8677D58B}" presName="connTx" presStyleLbl="parChTrans1D2" presStyleIdx="2" presStyleCnt="3"/>
      <dgm:spPr/>
    </dgm:pt>
    <dgm:pt modelId="{AA6A0361-774E-4202-8EDB-E214FD9328DD}" type="pres">
      <dgm:prSet presAssocID="{E20F5A7D-5EE4-4FF6-851B-F41D37ADFB0C}" presName="node" presStyleLbl="node1" presStyleIdx="2" presStyleCnt="3" custScaleX="145946" custScaleY="88144" custRadScaleRad="95647" custRadScaleInc="-207721">
        <dgm:presLayoutVars>
          <dgm:bulletEnabled val="1"/>
        </dgm:presLayoutVars>
      </dgm:prSet>
      <dgm:spPr/>
    </dgm:pt>
  </dgm:ptLst>
  <dgm:cxnLst>
    <dgm:cxn modelId="{95077C10-A2B3-451E-B5BA-41A85FE39FA2}" type="presOf" srcId="{BCC70740-9727-4B8A-9A74-8F13E64944BB}" destId="{D984E4C5-5DB3-40B3-AFD2-0EC2F83FA89E}" srcOrd="0" destOrd="0" presId="urn:microsoft.com/office/officeart/2005/8/layout/radial1"/>
    <dgm:cxn modelId="{F0CE4814-5D9D-4004-B941-DF8ECC7719BA}" type="presOf" srcId="{9275DC8A-3E6C-41FB-BEB3-C5AB7315087B}" destId="{E96CD93F-63BF-4B77-93B1-7FE3108368D2}" srcOrd="1" destOrd="0" presId="urn:microsoft.com/office/officeart/2005/8/layout/radial1"/>
    <dgm:cxn modelId="{5686F65D-8A22-4321-BC33-C5D1C8600678}" srcId="{EF5E977D-AE73-44CB-9A68-AFE1EF42143E}" destId="{E20F5A7D-5EE4-4FF6-851B-F41D37ADFB0C}" srcOrd="2" destOrd="0" parTransId="{EACAF99A-9F14-49B2-A971-CD3C8677D58B}" sibTransId="{AC209D13-5934-45A3-928C-B5A13D5C8E93}"/>
    <dgm:cxn modelId="{234C6842-410D-4CB7-B1F0-9AD535E2224E}" type="presOf" srcId="{E20F5A7D-5EE4-4FF6-851B-F41D37ADFB0C}" destId="{AA6A0361-774E-4202-8EDB-E214FD9328DD}" srcOrd="0" destOrd="0" presId="urn:microsoft.com/office/officeart/2005/8/layout/radial1"/>
    <dgm:cxn modelId="{0F5B7F71-5FE7-4C5A-A4C4-C770C18EE677}" type="presOf" srcId="{A67194E3-3B22-4C0F-9685-05C4188816A6}" destId="{F21B7F8D-4114-44E7-BC67-7DCCA273993B}" srcOrd="1" destOrd="0" presId="urn:microsoft.com/office/officeart/2005/8/layout/radial1"/>
    <dgm:cxn modelId="{DE626154-4A16-4D0E-805B-9B14F171FEF9}" type="presOf" srcId="{70C0C7CD-06D9-49AE-9575-3044045F9F9F}" destId="{595326D8-0D4F-4EB4-83A8-813C34105C40}" srcOrd="0" destOrd="0" presId="urn:microsoft.com/office/officeart/2005/8/layout/radial1"/>
    <dgm:cxn modelId="{C1873277-F7C0-4C97-8BAE-7B2C67400F13}" type="presOf" srcId="{EACAF99A-9F14-49B2-A971-CD3C8677D58B}" destId="{8ADFF069-13A8-4105-9E4F-F43C5A250546}" srcOrd="1" destOrd="0" presId="urn:microsoft.com/office/officeart/2005/8/layout/radial1"/>
    <dgm:cxn modelId="{86F8AB89-5324-476E-9B91-FC0616196CAB}" type="presOf" srcId="{A67194E3-3B22-4C0F-9685-05C4188816A6}" destId="{45AE74A0-7134-4599-B9DF-041F348AC859}" srcOrd="0" destOrd="0" presId="urn:microsoft.com/office/officeart/2005/8/layout/radial1"/>
    <dgm:cxn modelId="{AEA6AD94-0894-48D9-9963-BB224C8B1879}" srcId="{EF5E977D-AE73-44CB-9A68-AFE1EF42143E}" destId="{70C0C7CD-06D9-49AE-9575-3044045F9F9F}" srcOrd="0" destOrd="0" parTransId="{9275DC8A-3E6C-41FB-BEB3-C5AB7315087B}" sibTransId="{19EDC72A-4970-40BB-A058-175E5E70C651}"/>
    <dgm:cxn modelId="{8D792F9C-3CB0-43C6-89EF-DF9F1E4B01ED}" srcId="{4B7DEF70-A2BD-498A-832C-A661F6164A65}" destId="{EF5E977D-AE73-44CB-9A68-AFE1EF42143E}" srcOrd="0" destOrd="0" parTransId="{6B85A574-BED9-4608-866F-A8C370C09E73}" sibTransId="{3378CBF3-3A7C-4BCA-8282-967EF3A8120B}"/>
    <dgm:cxn modelId="{3710D5B7-1DFA-4528-B11C-AF02FFB0DB53}" srcId="{EF5E977D-AE73-44CB-9A68-AFE1EF42143E}" destId="{BCC70740-9727-4B8A-9A74-8F13E64944BB}" srcOrd="1" destOrd="0" parTransId="{A67194E3-3B22-4C0F-9685-05C4188816A6}" sibTransId="{7EC58A1B-252E-4451-99B4-EFFE11C2EC3E}"/>
    <dgm:cxn modelId="{9C2873BF-2400-4C87-B01A-9CE35CA00600}" type="presOf" srcId="{EACAF99A-9F14-49B2-A971-CD3C8677D58B}" destId="{057EE50C-210C-42E5-BE9E-9AFF66D0B3BE}" srcOrd="0" destOrd="0" presId="urn:microsoft.com/office/officeart/2005/8/layout/radial1"/>
    <dgm:cxn modelId="{04FE71C6-366E-42D0-8E4C-C6A67E9A726A}" type="presOf" srcId="{9275DC8A-3E6C-41FB-BEB3-C5AB7315087B}" destId="{8CCCFCAD-5467-4711-A1B4-661E093A375E}" srcOrd="0" destOrd="0" presId="urn:microsoft.com/office/officeart/2005/8/layout/radial1"/>
    <dgm:cxn modelId="{0EFCDCCF-C9A6-49D4-9B03-8E0E5D9A9B70}" type="presOf" srcId="{EF5E977D-AE73-44CB-9A68-AFE1EF42143E}" destId="{F9716A23-D09F-4520-8F1D-93777F2290DE}" srcOrd="0" destOrd="0" presId="urn:microsoft.com/office/officeart/2005/8/layout/radial1"/>
    <dgm:cxn modelId="{EBD8C1DB-4B8D-44FF-960E-CF5DB6A05C4D}" type="presOf" srcId="{4B7DEF70-A2BD-498A-832C-A661F6164A65}" destId="{DF7F4CCE-8D20-4E10-9EDD-BD144D920B40}" srcOrd="0" destOrd="0" presId="urn:microsoft.com/office/officeart/2005/8/layout/radial1"/>
    <dgm:cxn modelId="{1A9E95DC-FD06-4FA9-9DD9-519FD3A19191}" type="presParOf" srcId="{DF7F4CCE-8D20-4E10-9EDD-BD144D920B40}" destId="{F9716A23-D09F-4520-8F1D-93777F2290DE}" srcOrd="0" destOrd="0" presId="urn:microsoft.com/office/officeart/2005/8/layout/radial1"/>
    <dgm:cxn modelId="{7F7631E9-EFF8-4C94-9654-921FD50F8266}" type="presParOf" srcId="{DF7F4CCE-8D20-4E10-9EDD-BD144D920B40}" destId="{8CCCFCAD-5467-4711-A1B4-661E093A375E}" srcOrd="1" destOrd="0" presId="urn:microsoft.com/office/officeart/2005/8/layout/radial1"/>
    <dgm:cxn modelId="{05319D3B-3296-434C-A119-D997683F0209}" type="presParOf" srcId="{8CCCFCAD-5467-4711-A1B4-661E093A375E}" destId="{E96CD93F-63BF-4B77-93B1-7FE3108368D2}" srcOrd="0" destOrd="0" presId="urn:microsoft.com/office/officeart/2005/8/layout/radial1"/>
    <dgm:cxn modelId="{C7958C8C-D559-49EA-B97E-CC92846DC547}" type="presParOf" srcId="{DF7F4CCE-8D20-4E10-9EDD-BD144D920B40}" destId="{595326D8-0D4F-4EB4-83A8-813C34105C40}" srcOrd="2" destOrd="0" presId="urn:microsoft.com/office/officeart/2005/8/layout/radial1"/>
    <dgm:cxn modelId="{3B74E62B-3311-49CD-A1CF-7475A8D6B107}" type="presParOf" srcId="{DF7F4CCE-8D20-4E10-9EDD-BD144D920B40}" destId="{45AE74A0-7134-4599-B9DF-041F348AC859}" srcOrd="3" destOrd="0" presId="urn:microsoft.com/office/officeart/2005/8/layout/radial1"/>
    <dgm:cxn modelId="{1238E262-3621-44F2-B214-3124254E0494}" type="presParOf" srcId="{45AE74A0-7134-4599-B9DF-041F348AC859}" destId="{F21B7F8D-4114-44E7-BC67-7DCCA273993B}" srcOrd="0" destOrd="0" presId="urn:microsoft.com/office/officeart/2005/8/layout/radial1"/>
    <dgm:cxn modelId="{78B77087-188E-4F5B-8020-C308409A32EA}" type="presParOf" srcId="{DF7F4CCE-8D20-4E10-9EDD-BD144D920B40}" destId="{D984E4C5-5DB3-40B3-AFD2-0EC2F83FA89E}" srcOrd="4" destOrd="0" presId="urn:microsoft.com/office/officeart/2005/8/layout/radial1"/>
    <dgm:cxn modelId="{E3D307AD-517A-4FA8-B1FB-983208993057}" type="presParOf" srcId="{DF7F4CCE-8D20-4E10-9EDD-BD144D920B40}" destId="{057EE50C-210C-42E5-BE9E-9AFF66D0B3BE}" srcOrd="5" destOrd="0" presId="urn:microsoft.com/office/officeart/2005/8/layout/radial1"/>
    <dgm:cxn modelId="{F3AF4D78-890B-4032-A211-8B056261964C}" type="presParOf" srcId="{057EE50C-210C-42E5-BE9E-9AFF66D0B3BE}" destId="{8ADFF069-13A8-4105-9E4F-F43C5A250546}" srcOrd="0" destOrd="0" presId="urn:microsoft.com/office/officeart/2005/8/layout/radial1"/>
    <dgm:cxn modelId="{A6FB7C4F-801E-401C-B868-182633C49F01}" type="presParOf" srcId="{DF7F4CCE-8D20-4E10-9EDD-BD144D920B40}" destId="{AA6A0361-774E-4202-8EDB-E214FD9328D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4720F-FFF4-4C1C-A5E7-7BD7A25355D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bg-BG"/>
        </a:p>
      </dgm:t>
    </dgm:pt>
    <dgm:pt modelId="{D3A6C4E1-7539-4515-9FAB-684FD951324C}">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REASONS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FB101875-2C65-4CE5-89B8-C43726C72F0A}" type="parTrans" cxnId="{C1B877FF-6F8D-401D-8CDE-355BD80EC4DB}">
      <dgm:prSet/>
      <dgm:spPr/>
      <dgm:t>
        <a:bodyPr/>
        <a:lstStyle/>
        <a:p>
          <a:endParaRPr lang="bg-BG"/>
        </a:p>
      </dgm:t>
    </dgm:pt>
    <dgm:pt modelId="{9EC76466-48A5-46C9-98D4-40F206DC87DA}" type="sibTrans" cxnId="{C1B877FF-6F8D-401D-8CDE-355BD80EC4DB}">
      <dgm:prSet/>
      <dgm:spPr>
        <a:solidFill>
          <a:schemeClr val="accent2"/>
        </a:solidFill>
        <a:ln>
          <a:solidFill>
            <a:schemeClr val="bg1"/>
          </a:solidFill>
        </a:ln>
      </dgm:spPr>
      <dgm:t>
        <a:bodyPr/>
        <a:lstStyle/>
        <a:p>
          <a:endParaRPr lang="bg-BG"/>
        </a:p>
      </dgm:t>
    </dgm:pt>
    <dgm:pt modelId="{C5E2B557-4DFD-4BB4-80EA-58AB63C579EB}">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Social inequalities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9060619-5D78-4B19-A29F-792113845083}" type="parTrans" cxnId="{743436B8-E588-4ECE-98B4-A8822F692CC7}">
      <dgm:prSet/>
      <dgm:spPr/>
      <dgm:t>
        <a:bodyPr/>
        <a:lstStyle/>
        <a:p>
          <a:endParaRPr lang="bg-BG"/>
        </a:p>
      </dgm:t>
    </dgm:pt>
    <dgm:pt modelId="{0B971E19-AAE1-4837-BD28-CDB49BD2F671}" type="sibTrans" cxnId="{743436B8-E588-4ECE-98B4-A8822F692CC7}">
      <dgm:prSet/>
      <dgm:spPr/>
      <dgm:t>
        <a:bodyPr/>
        <a:lstStyle/>
        <a:p>
          <a:endParaRPr lang="bg-BG"/>
        </a:p>
      </dgm:t>
    </dgm:pt>
    <dgm:pt modelId="{A6971B7F-5625-4904-ADCE-2EC1AFF7634E}">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STEREOTYPES </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9642D538-32B3-4B82-9094-45E114334D1A}" type="parTrans" cxnId="{CC976F36-2AE9-41C6-81E1-2FCE33B1DB4D}">
      <dgm:prSet/>
      <dgm:spPr/>
      <dgm:t>
        <a:bodyPr/>
        <a:lstStyle/>
        <a:p>
          <a:endParaRPr lang="bg-BG"/>
        </a:p>
      </dgm:t>
    </dgm:pt>
    <dgm:pt modelId="{BB006D15-2B19-4814-8F08-031473C751FB}" type="sibTrans" cxnId="{CC976F36-2AE9-41C6-81E1-2FCE33B1DB4D}">
      <dgm:prSet/>
      <dgm:spPr>
        <a:solidFill>
          <a:schemeClr val="accent2"/>
        </a:solidFill>
        <a:ln>
          <a:solidFill>
            <a:schemeClr val="bg1"/>
          </a:solidFill>
        </a:ln>
      </dgm:spPr>
      <dgm:t>
        <a:bodyPr/>
        <a:lstStyle/>
        <a:p>
          <a:endParaRPr lang="bg-BG"/>
        </a:p>
      </dgm:t>
    </dgm:pt>
    <dgm:pt modelId="{090149A5-B376-4680-B47C-4FF97C6B2C37}">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MANIFESTATION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1E1C1703-5C76-4EEC-9214-29AA29CC8C25}" type="parTrans" cxnId="{2C9D14D1-7B28-4599-8ACC-A39B43A74DC3}">
      <dgm:prSet/>
      <dgm:spPr/>
      <dgm:t>
        <a:bodyPr/>
        <a:lstStyle/>
        <a:p>
          <a:endParaRPr lang="bg-BG"/>
        </a:p>
      </dgm:t>
    </dgm:pt>
    <dgm:pt modelId="{8A98C8CC-EBB4-40E3-8EB3-6A3CF8A1078F}" type="sibTrans" cxnId="{2C9D14D1-7B28-4599-8ACC-A39B43A74DC3}">
      <dgm:prSet/>
      <dgm:spPr/>
      <dgm:t>
        <a:bodyPr/>
        <a:lstStyle/>
        <a:p>
          <a:endParaRPr lang="bg-BG"/>
        </a:p>
      </dgm:t>
    </dgm:pt>
    <dgm:pt modelId="{A66390CA-C209-4C80-9EB1-852BAAFC2AD6}">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Insults, threats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675B27A2-08DD-4F43-AA1B-E1E732B973E1}" type="parTrans" cxnId="{2B02180C-0FC0-4A04-AC4B-3A6EBE7333A5}">
      <dgm:prSet/>
      <dgm:spPr/>
      <dgm:t>
        <a:bodyPr/>
        <a:lstStyle/>
        <a:p>
          <a:endParaRPr lang="bg-BG"/>
        </a:p>
      </dgm:t>
    </dgm:pt>
    <dgm:pt modelId="{3A7E8C6A-5F81-446F-9277-4B6BFFC62A0B}" type="sibTrans" cxnId="{2B02180C-0FC0-4A04-AC4B-3A6EBE7333A5}">
      <dgm:prSet/>
      <dgm:spPr/>
      <dgm:t>
        <a:bodyPr/>
        <a:lstStyle/>
        <a:p>
          <a:endParaRPr lang="bg-BG"/>
        </a:p>
      </dgm:t>
    </dgm:pt>
    <dgm:pt modelId="{46AFF12C-5CCC-4D19-A1D9-988F3FDB5B9E}">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600">
              <a:latin typeface="Tahoma" panose="020B0604030504040204" pitchFamily="34" charset="0"/>
              <a:ea typeface="Tahoma" panose="020B0604030504040204" pitchFamily="34" charset="0"/>
              <a:cs typeface="Tahoma" panose="020B0604030504040204" pitchFamily="34" charset="0"/>
            </a:rPr>
            <a:t>Stereotypical attitudes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BB9691CD-F950-4080-B334-4DB2E76DAA04}" type="parTrans" cxnId="{A1EEBD0B-6C51-4CB6-A3C4-0FFAC4D2AC5C}">
      <dgm:prSet/>
      <dgm:spPr/>
      <dgm:t>
        <a:bodyPr/>
        <a:lstStyle/>
        <a:p>
          <a:endParaRPr lang="bg-BG"/>
        </a:p>
      </dgm:t>
    </dgm:pt>
    <dgm:pt modelId="{3EEADF49-F9D0-4260-BEEF-76313F691596}" type="sibTrans" cxnId="{A1EEBD0B-6C51-4CB6-A3C4-0FFAC4D2AC5C}">
      <dgm:prSet/>
      <dgm:spPr/>
      <dgm:t>
        <a:bodyPr/>
        <a:lstStyle/>
        <a:p>
          <a:endParaRPr lang="bg-BG"/>
        </a:p>
      </dgm:t>
    </dgm:pt>
    <dgm:pt modelId="{AFC5BBAF-1D38-4817-954A-CAAA7A2EC3A4}">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Ethnic differences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1B3DC147-B047-486B-BC83-5D8F2E045C40}" type="parTrans" cxnId="{E93E1B67-E67A-4B83-BF0D-6AB840B0C4E1}">
      <dgm:prSet/>
      <dgm:spPr/>
      <dgm:t>
        <a:bodyPr/>
        <a:lstStyle/>
        <a:p>
          <a:endParaRPr lang="bg-BG"/>
        </a:p>
      </dgm:t>
    </dgm:pt>
    <dgm:pt modelId="{1472B79C-FB30-4360-84AB-E52B1386AB85}" type="sibTrans" cxnId="{E93E1B67-E67A-4B83-BF0D-6AB840B0C4E1}">
      <dgm:prSet/>
      <dgm:spPr/>
      <dgm:t>
        <a:bodyPr/>
        <a:lstStyle/>
        <a:p>
          <a:endParaRPr lang="bg-BG"/>
        </a:p>
      </dgm:t>
    </dgm:pt>
    <dgm:pt modelId="{0F3276D0-7FA3-4438-B5E4-68BF7E3CEF21}">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Ignorance of cultural and other specifics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A23F0B46-3BC6-48B4-AF3F-F6061746DD6F}" type="parTrans" cxnId="{0DA600FE-67CE-4B54-ABBF-FA7452C0848D}">
      <dgm:prSet/>
      <dgm:spPr/>
      <dgm:t>
        <a:bodyPr/>
        <a:lstStyle/>
        <a:p>
          <a:endParaRPr lang="bg-BG"/>
        </a:p>
      </dgm:t>
    </dgm:pt>
    <dgm:pt modelId="{7B2C564D-D066-45A0-AA34-96C1CB654731}" type="sibTrans" cxnId="{0DA600FE-67CE-4B54-ABBF-FA7452C0848D}">
      <dgm:prSet/>
      <dgm:spPr/>
      <dgm:t>
        <a:bodyPr/>
        <a:lstStyle/>
        <a:p>
          <a:endParaRPr lang="bg-BG"/>
        </a:p>
      </dgm:t>
    </dgm:pt>
    <dgm:pt modelId="{E0D9D4BD-F7A3-4840-A617-586D0472A70A}">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Prejudice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C8A1AD7E-87B5-4414-BE3B-1EEA7E8D739E}" type="parTrans" cxnId="{DA4C0F74-4194-48AE-AA87-4291AD3E85D8}">
      <dgm:prSet/>
      <dgm:spPr/>
      <dgm:t>
        <a:bodyPr/>
        <a:lstStyle/>
        <a:p>
          <a:endParaRPr lang="bg-BG"/>
        </a:p>
      </dgm:t>
    </dgm:pt>
    <dgm:pt modelId="{58E00003-72DD-494A-9669-FFFDE34CA3CE}" type="sibTrans" cxnId="{DA4C0F74-4194-48AE-AA87-4291AD3E85D8}">
      <dgm:prSet/>
      <dgm:spPr/>
      <dgm:t>
        <a:bodyPr/>
        <a:lstStyle/>
        <a:p>
          <a:endParaRPr lang="bg-BG"/>
        </a:p>
      </dgm:t>
    </dgm:pt>
    <dgm:pt modelId="{97E1552A-51D7-4449-A3FF-8CCE20A98828}">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Stigmatization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A6C8EE39-032A-484C-9B29-C086FC218EB3}" type="parTrans" cxnId="{65722139-A041-487A-BD8B-56129610ED39}">
      <dgm:prSet/>
      <dgm:spPr/>
      <dgm:t>
        <a:bodyPr/>
        <a:lstStyle/>
        <a:p>
          <a:endParaRPr lang="bg-BG"/>
        </a:p>
      </dgm:t>
    </dgm:pt>
    <dgm:pt modelId="{C11EDD38-8FE4-41AD-AD01-B847442183AF}" type="sibTrans" cxnId="{65722139-A041-487A-BD8B-56129610ED39}">
      <dgm:prSet/>
      <dgm:spPr/>
      <dgm:t>
        <a:bodyPr/>
        <a:lstStyle/>
        <a:p>
          <a:endParaRPr lang="bg-BG"/>
        </a:p>
      </dgm:t>
    </dgm:pt>
    <dgm:pt modelId="{6A391A46-B4D8-4344-A1B1-9E4D625AC3B6}">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Intolerance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C308D590-730B-4652-9086-235DAD413CFF}" type="parTrans" cxnId="{3A206960-FD77-4C8F-B1A4-F6626A9A0411}">
      <dgm:prSet/>
      <dgm:spPr/>
      <dgm:t>
        <a:bodyPr/>
        <a:lstStyle/>
        <a:p>
          <a:endParaRPr lang="bg-BG"/>
        </a:p>
      </dgm:t>
    </dgm:pt>
    <dgm:pt modelId="{F9D0134C-BFB3-4B73-96A5-AD84D56B83EB}" type="sibTrans" cxnId="{3A206960-FD77-4C8F-B1A4-F6626A9A0411}">
      <dgm:prSet/>
      <dgm:spPr/>
      <dgm:t>
        <a:bodyPr/>
        <a:lstStyle/>
        <a:p>
          <a:endParaRPr lang="bg-BG"/>
        </a:p>
      </dgm:t>
    </dgm:pt>
    <dgm:pt modelId="{EFEC123D-F62D-4ABC-BA68-968F4C1D2923}">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Ethnocentrism</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7488142F-73AD-47E6-92BB-6D492861B08B}" type="parTrans" cxnId="{29FFB2BA-289C-4C2D-9E2C-5396D1B761BD}">
      <dgm:prSet/>
      <dgm:spPr/>
      <dgm:t>
        <a:bodyPr/>
        <a:lstStyle/>
        <a:p>
          <a:endParaRPr lang="bg-BG"/>
        </a:p>
      </dgm:t>
    </dgm:pt>
    <dgm:pt modelId="{BB27C58B-176F-4A8E-9879-541C934BB536}" type="sibTrans" cxnId="{29FFB2BA-289C-4C2D-9E2C-5396D1B761BD}">
      <dgm:prSet/>
      <dgm:spPr/>
      <dgm:t>
        <a:bodyPr/>
        <a:lstStyle/>
        <a:p>
          <a:endParaRPr lang="bg-BG"/>
        </a:p>
      </dgm:t>
    </dgm:pt>
    <dgm:pt modelId="{533A2023-4D8C-4CD8-9310-27665248F0FF}">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Racism</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23DCAB92-7829-4E45-B5A9-F07DF2937C21}" type="parTrans" cxnId="{061A92A3-826A-42DB-B385-BE5CC5A9CCC0}">
      <dgm:prSet/>
      <dgm:spPr/>
      <dgm:t>
        <a:bodyPr/>
        <a:lstStyle/>
        <a:p>
          <a:endParaRPr lang="bg-BG"/>
        </a:p>
      </dgm:t>
    </dgm:pt>
    <dgm:pt modelId="{F5120A38-FFB7-457D-B04D-5C7D33BFBA7D}" type="sibTrans" cxnId="{061A92A3-826A-42DB-B385-BE5CC5A9CCC0}">
      <dgm:prSet/>
      <dgm:spPr/>
      <dgm:t>
        <a:bodyPr/>
        <a:lstStyle/>
        <a:p>
          <a:endParaRPr lang="bg-BG"/>
        </a:p>
      </dgm:t>
    </dgm:pt>
    <dgm:pt modelId="{DDAFEBB5-6047-4F55-9339-633CA4FEEE7D}">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Aggression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4C2F35DF-5BA8-42E7-A2AA-FE0F1F4DE586}" type="parTrans" cxnId="{11B5F356-39CD-4CEA-8241-E25C79775251}">
      <dgm:prSet/>
      <dgm:spPr/>
      <dgm:t>
        <a:bodyPr/>
        <a:lstStyle/>
        <a:p>
          <a:endParaRPr lang="bg-BG"/>
        </a:p>
      </dgm:t>
    </dgm:pt>
    <dgm:pt modelId="{F2544F81-6AFF-48A6-8541-2B2D9400504B}" type="sibTrans" cxnId="{11B5F356-39CD-4CEA-8241-E25C79775251}">
      <dgm:prSet/>
      <dgm:spPr/>
      <dgm:t>
        <a:bodyPr/>
        <a:lstStyle/>
        <a:p>
          <a:endParaRPr lang="bg-BG"/>
        </a:p>
      </dgm:t>
    </dgm:pt>
    <dgm:pt modelId="{9772DD61-1645-4F44-A137-32DFA73AC709}">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Brake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2DCABA16-CC91-4623-8F7C-E94032F48246}" type="parTrans" cxnId="{FD32AF3D-AFD3-4691-8B6B-4BFD9B6ED839}">
      <dgm:prSet/>
      <dgm:spPr/>
      <dgm:t>
        <a:bodyPr/>
        <a:lstStyle/>
        <a:p>
          <a:endParaRPr lang="bg-BG"/>
        </a:p>
      </dgm:t>
    </dgm:pt>
    <dgm:pt modelId="{78380A30-634B-417A-88C3-E2670FF024B9}" type="sibTrans" cxnId="{FD32AF3D-AFD3-4691-8B6B-4BFD9B6ED839}">
      <dgm:prSet/>
      <dgm:spPr/>
      <dgm:t>
        <a:bodyPr/>
        <a:lstStyle/>
        <a:p>
          <a:endParaRPr lang="bg-BG"/>
        </a:p>
      </dgm:t>
    </dgm:pt>
    <dgm:pt modelId="{5DF2D7DC-54BB-4268-9D00-0B2532826DC5}">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Violence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384D85D9-E550-4B74-812D-F55C2B23DFD2}" type="parTrans" cxnId="{88CDBDBA-A6ED-483A-9B20-C384508E46CC}">
      <dgm:prSet/>
      <dgm:spPr/>
      <dgm:t>
        <a:bodyPr/>
        <a:lstStyle/>
        <a:p>
          <a:endParaRPr lang="bg-BG"/>
        </a:p>
      </dgm:t>
    </dgm:pt>
    <dgm:pt modelId="{541C209E-45A5-417F-8BE8-029385DCB564}" type="sibTrans" cxnId="{88CDBDBA-A6ED-483A-9B20-C384508E46CC}">
      <dgm:prSet/>
      <dgm:spPr/>
      <dgm:t>
        <a:bodyPr/>
        <a:lstStyle/>
        <a:p>
          <a:endParaRPr lang="bg-BG"/>
        </a:p>
      </dgm:t>
    </dgm:pt>
    <dgm:pt modelId="{33D01BEB-9D92-4E6D-A149-E97B0B847888}">
      <dgm:prSe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Discrimination</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3AFFFDDF-C380-4738-8586-EC6A937719A8}" type="parTrans" cxnId="{F6A320A8-EE20-48BC-A0E7-A044A0E91C40}">
      <dgm:prSet/>
      <dgm:spPr/>
      <dgm:t>
        <a:bodyPr/>
        <a:lstStyle/>
        <a:p>
          <a:endParaRPr lang="bg-BG"/>
        </a:p>
      </dgm:t>
    </dgm:pt>
    <dgm:pt modelId="{E90E8587-7032-4E2C-9BD3-48EC20E488FF}" type="sibTrans" cxnId="{F6A320A8-EE20-48BC-A0E7-A044A0E91C40}">
      <dgm:prSet/>
      <dgm:spPr/>
      <dgm:t>
        <a:bodyPr/>
        <a:lstStyle/>
        <a:p>
          <a:endParaRPr lang="bg-BG"/>
        </a:p>
      </dgm:t>
    </dgm:pt>
    <dgm:pt modelId="{683F070C-8C6E-43AD-8617-35F58CAF093E}" type="pres">
      <dgm:prSet presAssocID="{1F64720F-FFF4-4C1C-A5E7-7BD7A25355DD}" presName="Name0" presStyleCnt="0">
        <dgm:presLayoutVars>
          <dgm:dir/>
          <dgm:animLvl val="lvl"/>
          <dgm:resizeHandles val="exact"/>
        </dgm:presLayoutVars>
      </dgm:prSet>
      <dgm:spPr/>
    </dgm:pt>
    <dgm:pt modelId="{B190A127-4DA6-4CEF-8E20-CBF660E59CCB}" type="pres">
      <dgm:prSet presAssocID="{1F64720F-FFF4-4C1C-A5E7-7BD7A25355DD}" presName="tSp" presStyleCnt="0"/>
      <dgm:spPr/>
    </dgm:pt>
    <dgm:pt modelId="{55DAD681-B1FF-48B1-A5E2-FD9E6C44AD08}" type="pres">
      <dgm:prSet presAssocID="{1F64720F-FFF4-4C1C-A5E7-7BD7A25355DD}" presName="bSp" presStyleCnt="0"/>
      <dgm:spPr/>
    </dgm:pt>
    <dgm:pt modelId="{6CEC4B63-DB36-434E-B59C-2EDD1985C2BE}" type="pres">
      <dgm:prSet presAssocID="{1F64720F-FFF4-4C1C-A5E7-7BD7A25355DD}" presName="process" presStyleCnt="0"/>
      <dgm:spPr/>
    </dgm:pt>
    <dgm:pt modelId="{60FA96B6-CFEC-4A59-943C-43AF6D2DA93C}" type="pres">
      <dgm:prSet presAssocID="{D3A6C4E1-7539-4515-9FAB-684FD951324C}" presName="composite1" presStyleCnt="0"/>
      <dgm:spPr/>
    </dgm:pt>
    <dgm:pt modelId="{1A99D58F-E5B7-47FF-8FED-73421372A851}" type="pres">
      <dgm:prSet presAssocID="{D3A6C4E1-7539-4515-9FAB-684FD951324C}" presName="dummyNode1" presStyleLbl="node1" presStyleIdx="0" presStyleCnt="3"/>
      <dgm:spPr/>
    </dgm:pt>
    <dgm:pt modelId="{036CD173-70BB-48C3-B889-85EB23B21EC8}" type="pres">
      <dgm:prSet presAssocID="{D3A6C4E1-7539-4515-9FAB-684FD951324C}" presName="childNode1" presStyleLbl="bgAcc1" presStyleIdx="0" presStyleCnt="3" custScaleX="116563" custScaleY="152250" custLinFactNeighborX="2218" custLinFactNeighborY="-2871">
        <dgm:presLayoutVars>
          <dgm:bulletEnabled val="1"/>
        </dgm:presLayoutVars>
      </dgm:prSet>
      <dgm:spPr/>
    </dgm:pt>
    <dgm:pt modelId="{F577922B-CD09-48B4-A6FA-E716AE668A54}" type="pres">
      <dgm:prSet presAssocID="{D3A6C4E1-7539-4515-9FAB-684FD951324C}" presName="childNode1tx" presStyleLbl="bgAcc1" presStyleIdx="0" presStyleCnt="3">
        <dgm:presLayoutVars>
          <dgm:bulletEnabled val="1"/>
        </dgm:presLayoutVars>
      </dgm:prSet>
      <dgm:spPr/>
    </dgm:pt>
    <dgm:pt modelId="{8DC935E6-741C-44CD-97FF-6CA359BFFCC0}" type="pres">
      <dgm:prSet presAssocID="{D3A6C4E1-7539-4515-9FAB-684FD951324C}" presName="parentNode1" presStyleLbl="node1" presStyleIdx="0" presStyleCnt="3" custLinFactNeighborX="-9018" custLinFactNeighborY="88749">
        <dgm:presLayoutVars>
          <dgm:chMax val="1"/>
          <dgm:bulletEnabled val="1"/>
        </dgm:presLayoutVars>
      </dgm:prSet>
      <dgm:spPr/>
    </dgm:pt>
    <dgm:pt modelId="{0AD39C4C-31D4-4330-8B8A-4A998C40D554}" type="pres">
      <dgm:prSet presAssocID="{D3A6C4E1-7539-4515-9FAB-684FD951324C}" presName="connSite1" presStyleCnt="0"/>
      <dgm:spPr/>
    </dgm:pt>
    <dgm:pt modelId="{C06598D5-BBEA-447D-9290-776079B500D2}" type="pres">
      <dgm:prSet presAssocID="{9EC76466-48A5-46C9-98D4-40F206DC87DA}" presName="Name9" presStyleLbl="sibTrans2D1" presStyleIdx="0" presStyleCnt="2" custAng="278839" custLinFactNeighborX="10035" custLinFactNeighborY="-318"/>
      <dgm:spPr/>
    </dgm:pt>
    <dgm:pt modelId="{9F830F11-7E84-48FC-B497-5A6D3D5D03DD}" type="pres">
      <dgm:prSet presAssocID="{A6971B7F-5625-4904-ADCE-2EC1AFF7634E}" presName="composite2" presStyleCnt="0"/>
      <dgm:spPr/>
    </dgm:pt>
    <dgm:pt modelId="{120CFDEC-9A6C-419A-914D-F540A854333D}" type="pres">
      <dgm:prSet presAssocID="{A6971B7F-5625-4904-ADCE-2EC1AFF7634E}" presName="dummyNode2" presStyleLbl="node1" presStyleIdx="0" presStyleCnt="3"/>
      <dgm:spPr/>
    </dgm:pt>
    <dgm:pt modelId="{F9446136-53CA-47D2-A5D8-C021A70A7AF6}" type="pres">
      <dgm:prSet presAssocID="{A6971B7F-5625-4904-ADCE-2EC1AFF7634E}" presName="childNode2" presStyleLbl="bgAcc1" presStyleIdx="1" presStyleCnt="3" custScaleX="117149" custScaleY="154035">
        <dgm:presLayoutVars>
          <dgm:bulletEnabled val="1"/>
        </dgm:presLayoutVars>
      </dgm:prSet>
      <dgm:spPr/>
    </dgm:pt>
    <dgm:pt modelId="{57433EA5-2CC5-47D0-B846-57375E39DCB9}" type="pres">
      <dgm:prSet presAssocID="{A6971B7F-5625-4904-ADCE-2EC1AFF7634E}" presName="childNode2tx" presStyleLbl="bgAcc1" presStyleIdx="1" presStyleCnt="3">
        <dgm:presLayoutVars>
          <dgm:bulletEnabled val="1"/>
        </dgm:presLayoutVars>
      </dgm:prSet>
      <dgm:spPr/>
    </dgm:pt>
    <dgm:pt modelId="{47F5CAD9-DD7A-4C52-839C-2891E0FF092E}" type="pres">
      <dgm:prSet presAssocID="{A6971B7F-5625-4904-ADCE-2EC1AFF7634E}" presName="parentNode2" presStyleLbl="node1" presStyleIdx="1" presStyleCnt="3" custLinFactNeighborX="-12342" custLinFactNeighborY="-52281">
        <dgm:presLayoutVars>
          <dgm:chMax val="0"/>
          <dgm:bulletEnabled val="1"/>
        </dgm:presLayoutVars>
      </dgm:prSet>
      <dgm:spPr/>
    </dgm:pt>
    <dgm:pt modelId="{CE4F93A5-0CE2-44E7-9C1B-054D04E1080A}" type="pres">
      <dgm:prSet presAssocID="{A6971B7F-5625-4904-ADCE-2EC1AFF7634E}" presName="connSite2" presStyleCnt="0"/>
      <dgm:spPr/>
    </dgm:pt>
    <dgm:pt modelId="{11695CD9-3565-4985-9A6F-CF8EF4774867}" type="pres">
      <dgm:prSet presAssocID="{BB006D15-2B19-4814-8F08-031473C751FB}" presName="Name18" presStyleLbl="sibTrans2D1" presStyleIdx="1" presStyleCnt="2" custAng="21418275"/>
      <dgm:spPr/>
    </dgm:pt>
    <dgm:pt modelId="{6D5CFE14-E3FF-4A52-9BCC-3B60FC0A514D}" type="pres">
      <dgm:prSet presAssocID="{090149A5-B376-4680-B47C-4FF97C6B2C37}" presName="composite1" presStyleCnt="0"/>
      <dgm:spPr/>
    </dgm:pt>
    <dgm:pt modelId="{B18104A9-344A-4FCF-A319-173CE65CDAE4}" type="pres">
      <dgm:prSet presAssocID="{090149A5-B376-4680-B47C-4FF97C6B2C37}" presName="dummyNode1" presStyleLbl="node1" presStyleIdx="1" presStyleCnt="3"/>
      <dgm:spPr/>
    </dgm:pt>
    <dgm:pt modelId="{9A5D2F74-B6F0-4361-A954-D1FDA72787A3}" type="pres">
      <dgm:prSet presAssocID="{090149A5-B376-4680-B47C-4FF97C6B2C37}" presName="childNode1" presStyleLbl="bgAcc1" presStyleIdx="2" presStyleCnt="3" custScaleX="107710" custScaleY="151507" custLinFactNeighborX="-1112" custLinFactNeighborY="-3094">
        <dgm:presLayoutVars>
          <dgm:bulletEnabled val="1"/>
        </dgm:presLayoutVars>
      </dgm:prSet>
      <dgm:spPr/>
    </dgm:pt>
    <dgm:pt modelId="{DF67B1B1-2D6D-48F3-B533-7A6FEC5978DD}" type="pres">
      <dgm:prSet presAssocID="{090149A5-B376-4680-B47C-4FF97C6B2C37}" presName="childNode1tx" presStyleLbl="bgAcc1" presStyleIdx="2" presStyleCnt="3">
        <dgm:presLayoutVars>
          <dgm:bulletEnabled val="1"/>
        </dgm:presLayoutVars>
      </dgm:prSet>
      <dgm:spPr/>
    </dgm:pt>
    <dgm:pt modelId="{5D64AE03-5E8D-4526-A7B8-FDEAD54455B3}" type="pres">
      <dgm:prSet presAssocID="{090149A5-B376-4680-B47C-4FF97C6B2C37}" presName="parentNode1" presStyleLbl="node1" presStyleIdx="2" presStyleCnt="3" custLinFactNeighborX="-12965" custLinFactNeighborY="51713">
        <dgm:presLayoutVars>
          <dgm:chMax val="1"/>
          <dgm:bulletEnabled val="1"/>
        </dgm:presLayoutVars>
      </dgm:prSet>
      <dgm:spPr/>
    </dgm:pt>
    <dgm:pt modelId="{B7F08448-ADE6-4491-9967-36E0C88DFE73}" type="pres">
      <dgm:prSet presAssocID="{090149A5-B376-4680-B47C-4FF97C6B2C37}" presName="connSite1" presStyleCnt="0"/>
      <dgm:spPr/>
    </dgm:pt>
  </dgm:ptLst>
  <dgm:cxnLst>
    <dgm:cxn modelId="{A1EEBD0B-6C51-4CB6-A3C4-0FFAC4D2AC5C}" srcId="{A6971B7F-5625-4904-ADCE-2EC1AFF7634E}" destId="{46AFF12C-5CCC-4D19-A1D9-988F3FDB5B9E}" srcOrd="0" destOrd="0" parTransId="{BB9691CD-F950-4080-B334-4DB2E76DAA04}" sibTransId="{3EEADF49-F9D0-4260-BEEF-76313F691596}"/>
    <dgm:cxn modelId="{2B02180C-0FC0-4A04-AC4B-3A6EBE7333A5}" srcId="{090149A5-B376-4680-B47C-4FF97C6B2C37}" destId="{A66390CA-C209-4C80-9EB1-852BAAFC2AD6}" srcOrd="0" destOrd="0" parTransId="{675B27A2-08DD-4F43-AA1B-E1E732B973E1}" sibTransId="{3A7E8C6A-5F81-446F-9277-4B6BFFC62A0B}"/>
    <dgm:cxn modelId="{EE13221C-DCC2-4CFA-BCDE-15700C8A2608}" type="presOf" srcId="{EFEC123D-F62D-4ABC-BA68-968F4C1D2923}" destId="{57433EA5-2CC5-47D0-B846-57375E39DCB9}" srcOrd="1" destOrd="4" presId="urn:microsoft.com/office/officeart/2005/8/layout/hProcess4"/>
    <dgm:cxn modelId="{FF488123-BB0A-4E27-8787-BB9BF453CF65}" type="presOf" srcId="{BB006D15-2B19-4814-8F08-031473C751FB}" destId="{11695CD9-3565-4985-9A6F-CF8EF4774867}" srcOrd="0" destOrd="0" presId="urn:microsoft.com/office/officeart/2005/8/layout/hProcess4"/>
    <dgm:cxn modelId="{322D0B24-1DA0-4950-A93D-84C7D4A9F184}" type="presOf" srcId="{533A2023-4D8C-4CD8-9310-27665248F0FF}" destId="{57433EA5-2CC5-47D0-B846-57375E39DCB9}" srcOrd="1" destOrd="5" presId="urn:microsoft.com/office/officeart/2005/8/layout/hProcess4"/>
    <dgm:cxn modelId="{CA571225-F8BD-4A8B-BFCB-A390B3F41BC9}" type="presOf" srcId="{33D01BEB-9D92-4E6D-A149-E97B0B847888}" destId="{DF67B1B1-2D6D-48F3-B533-7A6FEC5978DD}" srcOrd="1" destOrd="4" presId="urn:microsoft.com/office/officeart/2005/8/layout/hProcess4"/>
    <dgm:cxn modelId="{12463125-719E-465D-90ED-9A8864261221}" type="presOf" srcId="{46AFF12C-5CCC-4D19-A1D9-988F3FDB5B9E}" destId="{F9446136-53CA-47D2-A5D8-C021A70A7AF6}" srcOrd="0" destOrd="0" presId="urn:microsoft.com/office/officeart/2005/8/layout/hProcess4"/>
    <dgm:cxn modelId="{4999C725-94CD-4AF4-B786-46CF99FE0429}" type="presOf" srcId="{5DF2D7DC-54BB-4268-9D00-0B2532826DC5}" destId="{DF67B1B1-2D6D-48F3-B533-7A6FEC5978DD}" srcOrd="1" destOrd="3" presId="urn:microsoft.com/office/officeart/2005/8/layout/hProcess4"/>
    <dgm:cxn modelId="{B0799F2E-FD2C-48C6-805D-B39B1AC52F1F}" type="presOf" srcId="{090149A5-B376-4680-B47C-4FF97C6B2C37}" destId="{5D64AE03-5E8D-4526-A7B8-FDEAD54455B3}" srcOrd="0" destOrd="0" presId="urn:microsoft.com/office/officeart/2005/8/layout/hProcess4"/>
    <dgm:cxn modelId="{CC976F36-2AE9-41C6-81E1-2FCE33B1DB4D}" srcId="{1F64720F-FFF4-4C1C-A5E7-7BD7A25355DD}" destId="{A6971B7F-5625-4904-ADCE-2EC1AFF7634E}" srcOrd="1" destOrd="0" parTransId="{9642D538-32B3-4B82-9094-45E114334D1A}" sibTransId="{BB006D15-2B19-4814-8F08-031473C751FB}"/>
    <dgm:cxn modelId="{5FBADD38-A516-4072-BB78-12A069961E8F}" type="presOf" srcId="{E0D9D4BD-F7A3-4840-A617-586D0472A70A}" destId="{57433EA5-2CC5-47D0-B846-57375E39DCB9}" srcOrd="1" destOrd="1" presId="urn:microsoft.com/office/officeart/2005/8/layout/hProcess4"/>
    <dgm:cxn modelId="{65722139-A041-487A-BD8B-56129610ED39}" srcId="{A6971B7F-5625-4904-ADCE-2EC1AFF7634E}" destId="{97E1552A-51D7-4449-A3FF-8CCE20A98828}" srcOrd="2" destOrd="0" parTransId="{A6C8EE39-032A-484C-9B29-C086FC218EB3}" sibTransId="{C11EDD38-8FE4-41AD-AD01-B847442183AF}"/>
    <dgm:cxn modelId="{FD32AF3D-AFD3-4691-8B6B-4BFD9B6ED839}" srcId="{090149A5-B376-4680-B47C-4FF97C6B2C37}" destId="{9772DD61-1645-4F44-A137-32DFA73AC709}" srcOrd="2" destOrd="0" parTransId="{2DCABA16-CC91-4623-8F7C-E94032F48246}" sibTransId="{78380A30-634B-417A-88C3-E2670FF024B9}"/>
    <dgm:cxn modelId="{63250E3E-034D-4FFB-8281-15292C319E1E}" type="presOf" srcId="{5DF2D7DC-54BB-4268-9D00-0B2532826DC5}" destId="{9A5D2F74-B6F0-4361-A954-D1FDA72787A3}" srcOrd="0" destOrd="3" presId="urn:microsoft.com/office/officeart/2005/8/layout/hProcess4"/>
    <dgm:cxn modelId="{3A206960-FD77-4C8F-B1A4-F6626A9A0411}" srcId="{A6971B7F-5625-4904-ADCE-2EC1AFF7634E}" destId="{6A391A46-B4D8-4344-A1B1-9E4D625AC3B6}" srcOrd="3" destOrd="0" parTransId="{C308D590-730B-4652-9086-235DAD413CFF}" sibTransId="{F9D0134C-BFB3-4B73-96A5-AD84D56B83EB}"/>
    <dgm:cxn modelId="{BBA3D843-5E18-422C-A1A7-4FEC8861EC51}" type="presOf" srcId="{533A2023-4D8C-4CD8-9310-27665248F0FF}" destId="{F9446136-53CA-47D2-A5D8-C021A70A7AF6}" srcOrd="0" destOrd="5" presId="urn:microsoft.com/office/officeart/2005/8/layout/hProcess4"/>
    <dgm:cxn modelId="{293BBB64-EE97-4FD7-A38B-469ACD983E78}" type="presOf" srcId="{6A391A46-B4D8-4344-A1B1-9E4D625AC3B6}" destId="{57433EA5-2CC5-47D0-B846-57375E39DCB9}" srcOrd="1" destOrd="3" presId="urn:microsoft.com/office/officeart/2005/8/layout/hProcess4"/>
    <dgm:cxn modelId="{E93E1B67-E67A-4B83-BF0D-6AB840B0C4E1}" srcId="{D3A6C4E1-7539-4515-9FAB-684FD951324C}" destId="{AFC5BBAF-1D38-4817-954A-CAAA7A2EC3A4}" srcOrd="1" destOrd="0" parTransId="{1B3DC147-B047-486B-BC83-5D8F2E045C40}" sibTransId="{1472B79C-FB30-4360-84AB-E52B1386AB85}"/>
    <dgm:cxn modelId="{122FF04F-357B-4032-9A86-97C6A842918D}" type="presOf" srcId="{97E1552A-51D7-4449-A3FF-8CCE20A98828}" destId="{F9446136-53CA-47D2-A5D8-C021A70A7AF6}" srcOrd="0" destOrd="2" presId="urn:microsoft.com/office/officeart/2005/8/layout/hProcess4"/>
    <dgm:cxn modelId="{DA4C0F74-4194-48AE-AA87-4291AD3E85D8}" srcId="{A6971B7F-5625-4904-ADCE-2EC1AFF7634E}" destId="{E0D9D4BD-F7A3-4840-A617-586D0472A70A}" srcOrd="1" destOrd="0" parTransId="{C8A1AD7E-87B5-4414-BE3B-1EEA7E8D739E}" sibTransId="{58E00003-72DD-494A-9669-FFFDE34CA3CE}"/>
    <dgm:cxn modelId="{11B5F356-39CD-4CEA-8241-E25C79775251}" srcId="{090149A5-B376-4680-B47C-4FF97C6B2C37}" destId="{DDAFEBB5-6047-4F55-9339-633CA4FEEE7D}" srcOrd="1" destOrd="0" parTransId="{4C2F35DF-5BA8-42E7-A2AA-FE0F1F4DE586}" sibTransId="{F2544F81-6AFF-48A6-8541-2B2D9400504B}"/>
    <dgm:cxn modelId="{A9E5E757-0ABB-47F7-AEC1-763BA953A73F}" type="presOf" srcId="{A66390CA-C209-4C80-9EB1-852BAAFC2AD6}" destId="{DF67B1B1-2D6D-48F3-B533-7A6FEC5978DD}" srcOrd="1" destOrd="0" presId="urn:microsoft.com/office/officeart/2005/8/layout/hProcess4"/>
    <dgm:cxn modelId="{D5B4BD89-3200-4086-88E5-EEC2D12209A2}" type="presOf" srcId="{9772DD61-1645-4F44-A137-32DFA73AC709}" destId="{DF67B1B1-2D6D-48F3-B533-7A6FEC5978DD}" srcOrd="1" destOrd="2" presId="urn:microsoft.com/office/officeart/2005/8/layout/hProcess4"/>
    <dgm:cxn modelId="{DF3EBE8F-2A1F-4C2C-8B39-42B58E68DAFA}" type="presOf" srcId="{D3A6C4E1-7539-4515-9FAB-684FD951324C}" destId="{8DC935E6-741C-44CD-97FF-6CA359BFFCC0}" srcOrd="0" destOrd="0" presId="urn:microsoft.com/office/officeart/2005/8/layout/hProcess4"/>
    <dgm:cxn modelId="{061A92A3-826A-42DB-B385-BE5CC5A9CCC0}" srcId="{A6971B7F-5625-4904-ADCE-2EC1AFF7634E}" destId="{533A2023-4D8C-4CD8-9310-27665248F0FF}" srcOrd="5" destOrd="0" parTransId="{23DCAB92-7829-4E45-B5A9-F07DF2937C21}" sibTransId="{F5120A38-FFB7-457D-B04D-5C7D33BFBA7D}"/>
    <dgm:cxn modelId="{F6A320A8-EE20-48BC-A0E7-A044A0E91C40}" srcId="{090149A5-B376-4680-B47C-4FF97C6B2C37}" destId="{33D01BEB-9D92-4E6D-A149-E97B0B847888}" srcOrd="4" destOrd="0" parTransId="{3AFFFDDF-C380-4738-8586-EC6A937719A8}" sibTransId="{E90E8587-7032-4E2C-9BD3-48EC20E488FF}"/>
    <dgm:cxn modelId="{19792AA8-FFD4-492A-8808-A50F9558C06B}" type="presOf" srcId="{9EC76466-48A5-46C9-98D4-40F206DC87DA}" destId="{C06598D5-BBEA-447D-9290-776079B500D2}" srcOrd="0" destOrd="0" presId="urn:microsoft.com/office/officeart/2005/8/layout/hProcess4"/>
    <dgm:cxn modelId="{3D91F4A9-5336-4C4C-A6F8-139D77D3208A}" type="presOf" srcId="{1F64720F-FFF4-4C1C-A5E7-7BD7A25355DD}" destId="{683F070C-8C6E-43AD-8617-35F58CAF093E}" srcOrd="0" destOrd="0" presId="urn:microsoft.com/office/officeart/2005/8/layout/hProcess4"/>
    <dgm:cxn modelId="{E2B4B2AE-447A-4251-83A3-A56DFDA3F2E7}" type="presOf" srcId="{0F3276D0-7FA3-4438-B5E4-68BF7E3CEF21}" destId="{F577922B-CD09-48B4-A6FA-E716AE668A54}" srcOrd="1" destOrd="2" presId="urn:microsoft.com/office/officeart/2005/8/layout/hProcess4"/>
    <dgm:cxn modelId="{743436B8-E588-4ECE-98B4-A8822F692CC7}" srcId="{D3A6C4E1-7539-4515-9FAB-684FD951324C}" destId="{C5E2B557-4DFD-4BB4-80EA-58AB63C579EB}" srcOrd="0" destOrd="0" parTransId="{59060619-5D78-4B19-A29F-792113845083}" sibTransId="{0B971E19-AAE1-4837-BD28-CDB49BD2F671}"/>
    <dgm:cxn modelId="{D12B8ABA-E890-451A-A720-8A3D9E2B08A8}" type="presOf" srcId="{A66390CA-C209-4C80-9EB1-852BAAFC2AD6}" destId="{9A5D2F74-B6F0-4361-A954-D1FDA72787A3}" srcOrd="0" destOrd="0" presId="urn:microsoft.com/office/officeart/2005/8/layout/hProcess4"/>
    <dgm:cxn modelId="{29FFB2BA-289C-4C2D-9E2C-5396D1B761BD}" srcId="{A6971B7F-5625-4904-ADCE-2EC1AFF7634E}" destId="{EFEC123D-F62D-4ABC-BA68-968F4C1D2923}" srcOrd="4" destOrd="0" parTransId="{7488142F-73AD-47E6-92BB-6D492861B08B}" sibTransId="{BB27C58B-176F-4A8E-9879-541C934BB536}"/>
    <dgm:cxn modelId="{88CDBDBA-A6ED-483A-9B20-C384508E46CC}" srcId="{090149A5-B376-4680-B47C-4FF97C6B2C37}" destId="{5DF2D7DC-54BB-4268-9D00-0B2532826DC5}" srcOrd="3" destOrd="0" parTransId="{384D85D9-E550-4B74-812D-F55C2B23DFD2}" sibTransId="{541C209E-45A5-417F-8BE8-029385DCB564}"/>
    <dgm:cxn modelId="{D84B11BB-2EC8-4C2F-8735-3739E6AB12CE}" type="presOf" srcId="{E0D9D4BD-F7A3-4840-A617-586D0472A70A}" destId="{F9446136-53CA-47D2-A5D8-C021A70A7AF6}" srcOrd="0" destOrd="1" presId="urn:microsoft.com/office/officeart/2005/8/layout/hProcess4"/>
    <dgm:cxn modelId="{0666F9C1-300C-4597-B746-E2E6D0E9371E}" type="presOf" srcId="{97E1552A-51D7-4449-A3FF-8CCE20A98828}" destId="{57433EA5-2CC5-47D0-B846-57375E39DCB9}" srcOrd="1" destOrd="2" presId="urn:microsoft.com/office/officeart/2005/8/layout/hProcess4"/>
    <dgm:cxn modelId="{F9D500C2-A891-4801-84C1-DF69FAA7899E}" type="presOf" srcId="{C5E2B557-4DFD-4BB4-80EA-58AB63C579EB}" destId="{036CD173-70BB-48C3-B889-85EB23B21EC8}" srcOrd="0" destOrd="0" presId="urn:microsoft.com/office/officeart/2005/8/layout/hProcess4"/>
    <dgm:cxn modelId="{C1801EC5-006E-413A-BE7A-7721C2656CFE}" type="presOf" srcId="{0F3276D0-7FA3-4438-B5E4-68BF7E3CEF21}" destId="{036CD173-70BB-48C3-B889-85EB23B21EC8}" srcOrd="0" destOrd="2" presId="urn:microsoft.com/office/officeart/2005/8/layout/hProcess4"/>
    <dgm:cxn modelId="{2C9D14D1-7B28-4599-8ACC-A39B43A74DC3}" srcId="{1F64720F-FFF4-4C1C-A5E7-7BD7A25355DD}" destId="{090149A5-B376-4680-B47C-4FF97C6B2C37}" srcOrd="2" destOrd="0" parTransId="{1E1C1703-5C76-4EEC-9214-29AA29CC8C25}" sibTransId="{8A98C8CC-EBB4-40E3-8EB3-6A3CF8A1078F}"/>
    <dgm:cxn modelId="{822825D1-19E0-434B-9F1F-51C102D75E13}" type="presOf" srcId="{EFEC123D-F62D-4ABC-BA68-968F4C1D2923}" destId="{F9446136-53CA-47D2-A5D8-C021A70A7AF6}" srcOrd="0" destOrd="4" presId="urn:microsoft.com/office/officeart/2005/8/layout/hProcess4"/>
    <dgm:cxn modelId="{A85564D2-B47B-423B-A441-EAE8C990B13D}" type="presOf" srcId="{DDAFEBB5-6047-4F55-9339-633CA4FEEE7D}" destId="{9A5D2F74-B6F0-4361-A954-D1FDA72787A3}" srcOrd="0" destOrd="1" presId="urn:microsoft.com/office/officeart/2005/8/layout/hProcess4"/>
    <dgm:cxn modelId="{AB43EDD5-EAE9-43F8-960C-BAFE577665C8}" type="presOf" srcId="{C5E2B557-4DFD-4BB4-80EA-58AB63C579EB}" destId="{F577922B-CD09-48B4-A6FA-E716AE668A54}" srcOrd="1" destOrd="0" presId="urn:microsoft.com/office/officeart/2005/8/layout/hProcess4"/>
    <dgm:cxn modelId="{077703D9-1974-43AC-B6CC-1D4A9ECE3D92}" type="presOf" srcId="{AFC5BBAF-1D38-4817-954A-CAAA7A2EC3A4}" destId="{F577922B-CD09-48B4-A6FA-E716AE668A54}" srcOrd="1" destOrd="1" presId="urn:microsoft.com/office/officeart/2005/8/layout/hProcess4"/>
    <dgm:cxn modelId="{6E7EBBD9-9076-4468-B1BD-879EDE33E563}" type="presOf" srcId="{9772DD61-1645-4F44-A137-32DFA73AC709}" destId="{9A5D2F74-B6F0-4361-A954-D1FDA72787A3}" srcOrd="0" destOrd="2" presId="urn:microsoft.com/office/officeart/2005/8/layout/hProcess4"/>
    <dgm:cxn modelId="{B714EADC-0FC4-4F66-BE30-FDD9AA77E978}" type="presOf" srcId="{AFC5BBAF-1D38-4817-954A-CAAA7A2EC3A4}" destId="{036CD173-70BB-48C3-B889-85EB23B21EC8}" srcOrd="0" destOrd="1" presId="urn:microsoft.com/office/officeart/2005/8/layout/hProcess4"/>
    <dgm:cxn modelId="{ADE598EA-8AE5-4A9D-AF03-92A9FF32A12F}" type="presOf" srcId="{DDAFEBB5-6047-4F55-9339-633CA4FEEE7D}" destId="{DF67B1B1-2D6D-48F3-B533-7A6FEC5978DD}" srcOrd="1" destOrd="1" presId="urn:microsoft.com/office/officeart/2005/8/layout/hProcess4"/>
    <dgm:cxn modelId="{704356F0-5774-42E2-B411-227DF8125630}" type="presOf" srcId="{46AFF12C-5CCC-4D19-A1D9-988F3FDB5B9E}" destId="{57433EA5-2CC5-47D0-B846-57375E39DCB9}" srcOrd="1" destOrd="0" presId="urn:microsoft.com/office/officeart/2005/8/layout/hProcess4"/>
    <dgm:cxn modelId="{3628AEF6-960C-4C80-97BE-DCB0D7EFB714}" type="presOf" srcId="{6A391A46-B4D8-4344-A1B1-9E4D625AC3B6}" destId="{F9446136-53CA-47D2-A5D8-C021A70A7AF6}" srcOrd="0" destOrd="3" presId="urn:microsoft.com/office/officeart/2005/8/layout/hProcess4"/>
    <dgm:cxn modelId="{E9AEC3F7-9D17-4D27-AFD8-7B3096699465}" type="presOf" srcId="{A6971B7F-5625-4904-ADCE-2EC1AFF7634E}" destId="{47F5CAD9-DD7A-4C52-839C-2891E0FF092E}" srcOrd="0" destOrd="0" presId="urn:microsoft.com/office/officeart/2005/8/layout/hProcess4"/>
    <dgm:cxn modelId="{F0D051FD-D5D1-4E8A-9387-733ABDC63D10}" type="presOf" srcId="{33D01BEB-9D92-4E6D-A149-E97B0B847888}" destId="{9A5D2F74-B6F0-4361-A954-D1FDA72787A3}" srcOrd="0" destOrd="4" presId="urn:microsoft.com/office/officeart/2005/8/layout/hProcess4"/>
    <dgm:cxn modelId="{0DA600FE-67CE-4B54-ABBF-FA7452C0848D}" srcId="{D3A6C4E1-7539-4515-9FAB-684FD951324C}" destId="{0F3276D0-7FA3-4438-B5E4-68BF7E3CEF21}" srcOrd="2" destOrd="0" parTransId="{A23F0B46-3BC6-48B4-AF3F-F6061746DD6F}" sibTransId="{7B2C564D-D066-45A0-AA34-96C1CB654731}"/>
    <dgm:cxn modelId="{C1B877FF-6F8D-401D-8CDE-355BD80EC4DB}" srcId="{1F64720F-FFF4-4C1C-A5E7-7BD7A25355DD}" destId="{D3A6C4E1-7539-4515-9FAB-684FD951324C}" srcOrd="0" destOrd="0" parTransId="{FB101875-2C65-4CE5-89B8-C43726C72F0A}" sibTransId="{9EC76466-48A5-46C9-98D4-40F206DC87DA}"/>
    <dgm:cxn modelId="{2D09379A-82F3-4A92-808F-2130A414AA38}" type="presParOf" srcId="{683F070C-8C6E-43AD-8617-35F58CAF093E}" destId="{B190A127-4DA6-4CEF-8E20-CBF660E59CCB}" srcOrd="0" destOrd="0" presId="urn:microsoft.com/office/officeart/2005/8/layout/hProcess4"/>
    <dgm:cxn modelId="{76323EEB-E4AA-4FE4-931F-0293B2931A95}" type="presParOf" srcId="{683F070C-8C6E-43AD-8617-35F58CAF093E}" destId="{55DAD681-B1FF-48B1-A5E2-FD9E6C44AD08}" srcOrd="1" destOrd="0" presId="urn:microsoft.com/office/officeart/2005/8/layout/hProcess4"/>
    <dgm:cxn modelId="{3382A605-5F01-45F5-8078-0464219C0556}" type="presParOf" srcId="{683F070C-8C6E-43AD-8617-35F58CAF093E}" destId="{6CEC4B63-DB36-434E-B59C-2EDD1985C2BE}" srcOrd="2" destOrd="0" presId="urn:microsoft.com/office/officeart/2005/8/layout/hProcess4"/>
    <dgm:cxn modelId="{D8F8CA96-69DC-48EA-8EE6-EB84A7947A65}" type="presParOf" srcId="{6CEC4B63-DB36-434E-B59C-2EDD1985C2BE}" destId="{60FA96B6-CFEC-4A59-943C-43AF6D2DA93C}" srcOrd="0" destOrd="0" presId="urn:microsoft.com/office/officeart/2005/8/layout/hProcess4"/>
    <dgm:cxn modelId="{1DB1C264-AA5D-4338-AF4B-85F4AEC28D15}" type="presParOf" srcId="{60FA96B6-CFEC-4A59-943C-43AF6D2DA93C}" destId="{1A99D58F-E5B7-47FF-8FED-73421372A851}" srcOrd="0" destOrd="0" presId="urn:microsoft.com/office/officeart/2005/8/layout/hProcess4"/>
    <dgm:cxn modelId="{5CD8DA21-9134-4395-99AC-E6ABF9D3C113}" type="presParOf" srcId="{60FA96B6-CFEC-4A59-943C-43AF6D2DA93C}" destId="{036CD173-70BB-48C3-B889-85EB23B21EC8}" srcOrd="1" destOrd="0" presId="urn:microsoft.com/office/officeart/2005/8/layout/hProcess4"/>
    <dgm:cxn modelId="{D9E8E45A-CD5F-4B02-9461-3FDB530CA187}" type="presParOf" srcId="{60FA96B6-CFEC-4A59-943C-43AF6D2DA93C}" destId="{F577922B-CD09-48B4-A6FA-E716AE668A54}" srcOrd="2" destOrd="0" presId="urn:microsoft.com/office/officeart/2005/8/layout/hProcess4"/>
    <dgm:cxn modelId="{C5F8C799-225B-481E-AF8B-183E59F9E8AC}" type="presParOf" srcId="{60FA96B6-CFEC-4A59-943C-43AF6D2DA93C}" destId="{8DC935E6-741C-44CD-97FF-6CA359BFFCC0}" srcOrd="3" destOrd="0" presId="urn:microsoft.com/office/officeart/2005/8/layout/hProcess4"/>
    <dgm:cxn modelId="{F602178E-D88D-46A3-BC8B-2298589BE011}" type="presParOf" srcId="{60FA96B6-CFEC-4A59-943C-43AF6D2DA93C}" destId="{0AD39C4C-31D4-4330-8B8A-4A998C40D554}" srcOrd="4" destOrd="0" presId="urn:microsoft.com/office/officeart/2005/8/layout/hProcess4"/>
    <dgm:cxn modelId="{48298E44-7758-4FA9-BF7F-1C7984C1E27F}" type="presParOf" srcId="{6CEC4B63-DB36-434E-B59C-2EDD1985C2BE}" destId="{C06598D5-BBEA-447D-9290-776079B500D2}" srcOrd="1" destOrd="0" presId="urn:microsoft.com/office/officeart/2005/8/layout/hProcess4"/>
    <dgm:cxn modelId="{2DD4B0E9-0347-45CF-BAB5-21DD229DE562}" type="presParOf" srcId="{6CEC4B63-DB36-434E-B59C-2EDD1985C2BE}" destId="{9F830F11-7E84-48FC-B497-5A6D3D5D03DD}" srcOrd="2" destOrd="0" presId="urn:microsoft.com/office/officeart/2005/8/layout/hProcess4"/>
    <dgm:cxn modelId="{C5F386EE-DA1B-45CD-86B8-A20360E49FAE}" type="presParOf" srcId="{9F830F11-7E84-48FC-B497-5A6D3D5D03DD}" destId="{120CFDEC-9A6C-419A-914D-F540A854333D}" srcOrd="0" destOrd="0" presId="urn:microsoft.com/office/officeart/2005/8/layout/hProcess4"/>
    <dgm:cxn modelId="{053B255B-7E6D-41F6-BDA2-59CD1C7A4CAD}" type="presParOf" srcId="{9F830F11-7E84-48FC-B497-5A6D3D5D03DD}" destId="{F9446136-53CA-47D2-A5D8-C021A70A7AF6}" srcOrd="1" destOrd="0" presId="urn:microsoft.com/office/officeart/2005/8/layout/hProcess4"/>
    <dgm:cxn modelId="{ACC24912-40FE-4358-A991-6AD2F6420185}" type="presParOf" srcId="{9F830F11-7E84-48FC-B497-5A6D3D5D03DD}" destId="{57433EA5-2CC5-47D0-B846-57375E39DCB9}" srcOrd="2" destOrd="0" presId="urn:microsoft.com/office/officeart/2005/8/layout/hProcess4"/>
    <dgm:cxn modelId="{26CD2BD2-2EDF-46B8-8DB8-7821062EDD0A}" type="presParOf" srcId="{9F830F11-7E84-48FC-B497-5A6D3D5D03DD}" destId="{47F5CAD9-DD7A-4C52-839C-2891E0FF092E}" srcOrd="3" destOrd="0" presId="urn:microsoft.com/office/officeart/2005/8/layout/hProcess4"/>
    <dgm:cxn modelId="{74593404-2EEB-4C2E-B33A-8F13B364741A}" type="presParOf" srcId="{9F830F11-7E84-48FC-B497-5A6D3D5D03DD}" destId="{CE4F93A5-0CE2-44E7-9C1B-054D04E1080A}" srcOrd="4" destOrd="0" presId="urn:microsoft.com/office/officeart/2005/8/layout/hProcess4"/>
    <dgm:cxn modelId="{ED91222A-EFB3-4BA5-8B85-2F0D95235185}" type="presParOf" srcId="{6CEC4B63-DB36-434E-B59C-2EDD1985C2BE}" destId="{11695CD9-3565-4985-9A6F-CF8EF4774867}" srcOrd="3" destOrd="0" presId="urn:microsoft.com/office/officeart/2005/8/layout/hProcess4"/>
    <dgm:cxn modelId="{10CAB536-178C-4C83-987B-A70C2A79D0AA}" type="presParOf" srcId="{6CEC4B63-DB36-434E-B59C-2EDD1985C2BE}" destId="{6D5CFE14-E3FF-4A52-9BCC-3B60FC0A514D}" srcOrd="4" destOrd="0" presId="urn:microsoft.com/office/officeart/2005/8/layout/hProcess4"/>
    <dgm:cxn modelId="{B7FE150C-8EE0-4949-BD0E-7FAFEAFCC590}" type="presParOf" srcId="{6D5CFE14-E3FF-4A52-9BCC-3B60FC0A514D}" destId="{B18104A9-344A-4FCF-A319-173CE65CDAE4}" srcOrd="0" destOrd="0" presId="urn:microsoft.com/office/officeart/2005/8/layout/hProcess4"/>
    <dgm:cxn modelId="{DB3B84A6-4D86-4CB0-8BF3-78A703FD02A0}" type="presParOf" srcId="{6D5CFE14-E3FF-4A52-9BCC-3B60FC0A514D}" destId="{9A5D2F74-B6F0-4361-A954-D1FDA72787A3}" srcOrd="1" destOrd="0" presId="urn:microsoft.com/office/officeart/2005/8/layout/hProcess4"/>
    <dgm:cxn modelId="{2E003C50-1F19-4137-8895-E683B6E98E04}" type="presParOf" srcId="{6D5CFE14-E3FF-4A52-9BCC-3B60FC0A514D}" destId="{DF67B1B1-2D6D-48F3-B533-7A6FEC5978DD}" srcOrd="2" destOrd="0" presId="urn:microsoft.com/office/officeart/2005/8/layout/hProcess4"/>
    <dgm:cxn modelId="{433FC0C0-C587-4BB8-9AC3-09B31DEC578C}" type="presParOf" srcId="{6D5CFE14-E3FF-4A52-9BCC-3B60FC0A514D}" destId="{5D64AE03-5E8D-4526-A7B8-FDEAD54455B3}" srcOrd="3" destOrd="0" presId="urn:microsoft.com/office/officeart/2005/8/layout/hProcess4"/>
    <dgm:cxn modelId="{8782E712-14C2-48A2-A6A6-520F6A70DE85}" type="presParOf" srcId="{6D5CFE14-E3FF-4A52-9BCC-3B60FC0A514D}" destId="{B7F08448-ADE6-4491-9967-36E0C88DFE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D9B76-C0A2-4020-9B23-E55355DA8229}"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bg-BG"/>
        </a:p>
      </dgm:t>
    </dgm:pt>
    <dgm:pt modelId="{1B10E929-A710-474A-9750-469B598455C7}">
      <dgm:prSet phldrT="[Текст]"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PREJUDICE</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1EDB846-033C-4E36-9020-BBA96C5DCAB7}" type="parTrans" cxnId="{DC317AAC-F8F0-4445-BE9D-3AA1C1E67C57}">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FF5610F-ADDA-4803-A47B-56FC67746F2D}" type="sibTrans" cxnId="{DC317AAC-F8F0-4445-BE9D-3AA1C1E67C57}">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C1BFDB0B-47F6-4735-A1C3-DEB17C125C3C}">
      <dgm:prSet phldrT="[Текст]"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SOCIAL DISTANCE</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97E8385B-7682-46D5-97FF-DAA67E83A504}" type="parTrans" cxnId="{86CF57CF-D357-4A45-B490-4DBB49CA26E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035D5194-C760-4024-B066-AA2DB209C8AF}" type="sibTrans" cxnId="{86CF57CF-D357-4A45-B490-4DBB49CA26E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202DE097-23B8-46D9-9758-BB79D9868A50}">
      <dgm:prSet phldrT="[Текст]"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SOCIAL ISOLATION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D7C66EC9-2FDD-43E4-8AC1-CB88CC340DE4}" type="parTrans" cxnId="{4F894FF0-072C-4733-9D25-43D7D77CAA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25FB8D4-9ADA-41E9-8F7F-57288EB69535}" type="sibTrans" cxnId="{4F894FF0-072C-4733-9D25-43D7D77CAA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80EC457-8EE6-4645-859F-7C30651C9BA1}">
      <dgm:prSet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SEGREGATION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9F08F90C-B907-4443-921E-DE0386A3110C}" type="parTrans" cxnId="{CCD6CBE1-B84C-47E4-A2E9-C80CCA1B4E9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602CF0F9-24B0-4B74-BEC1-CCBA3E889F73}" type="sibTrans" cxnId="{CCD6CBE1-B84C-47E4-A2E9-C80CCA1B4E9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7D139AD0-DBE1-4189-AC80-C686F197BE54}" type="pres">
      <dgm:prSet presAssocID="{44DD9B76-C0A2-4020-9B23-E55355DA8229}" presName="rootnode" presStyleCnt="0">
        <dgm:presLayoutVars>
          <dgm:chMax/>
          <dgm:chPref/>
          <dgm:dir/>
          <dgm:animLvl val="lvl"/>
        </dgm:presLayoutVars>
      </dgm:prSet>
      <dgm:spPr/>
    </dgm:pt>
    <dgm:pt modelId="{36129D5F-01DA-4B39-A75E-C324C00872F9}" type="pres">
      <dgm:prSet presAssocID="{1B10E929-A710-474A-9750-469B598455C7}" presName="composite" presStyleCnt="0"/>
      <dgm:spPr/>
    </dgm:pt>
    <dgm:pt modelId="{8B455C53-B44A-49C6-8264-199085F9416D}" type="pres">
      <dgm:prSet presAssocID="{1B10E929-A710-474A-9750-469B598455C7}" presName="bentUpArrow1" presStyleLbl="alignImgPlace1" presStyleIdx="0" presStyleCnt="3"/>
      <dgm:spPr>
        <a:solidFill>
          <a:schemeClr val="bg1"/>
        </a:solidFill>
      </dgm:spPr>
    </dgm:pt>
    <dgm:pt modelId="{61617C13-A07D-4BA6-9617-29A49BA54B00}" type="pres">
      <dgm:prSet presAssocID="{1B10E929-A710-474A-9750-469B598455C7}" presName="ParentText" presStyleLbl="node1" presStyleIdx="0" presStyleCnt="4" custScaleX="143438">
        <dgm:presLayoutVars>
          <dgm:chMax val="1"/>
          <dgm:chPref val="1"/>
          <dgm:bulletEnabled val="1"/>
        </dgm:presLayoutVars>
      </dgm:prSet>
      <dgm:spPr/>
    </dgm:pt>
    <dgm:pt modelId="{4F9B130B-23D2-4FB3-BABA-49F3B0A0D00B}" type="pres">
      <dgm:prSet presAssocID="{1B10E929-A710-474A-9750-469B598455C7}" presName="ChildText" presStyleLbl="revTx" presStyleIdx="0" presStyleCnt="3">
        <dgm:presLayoutVars>
          <dgm:chMax val="0"/>
          <dgm:chPref val="0"/>
          <dgm:bulletEnabled val="1"/>
        </dgm:presLayoutVars>
      </dgm:prSet>
      <dgm:spPr/>
    </dgm:pt>
    <dgm:pt modelId="{C4B8A960-0CE1-4D18-9B3C-55BA5CB18317}" type="pres">
      <dgm:prSet presAssocID="{8FF5610F-ADDA-4803-A47B-56FC67746F2D}" presName="sibTrans" presStyleCnt="0"/>
      <dgm:spPr/>
    </dgm:pt>
    <dgm:pt modelId="{26A3F7C1-3A03-4EA1-A2A1-24FD79AFB6E8}" type="pres">
      <dgm:prSet presAssocID="{C1BFDB0B-47F6-4735-A1C3-DEB17C125C3C}" presName="composite" presStyleCnt="0"/>
      <dgm:spPr/>
    </dgm:pt>
    <dgm:pt modelId="{8536697C-08C3-4D49-9313-5F9039B1C911}" type="pres">
      <dgm:prSet presAssocID="{C1BFDB0B-47F6-4735-A1C3-DEB17C125C3C}" presName="bentUpArrow1" presStyleLbl="alignImgPlace1" presStyleIdx="1" presStyleCnt="3"/>
      <dgm:spPr>
        <a:solidFill>
          <a:schemeClr val="bg1"/>
        </a:solidFill>
      </dgm:spPr>
    </dgm:pt>
    <dgm:pt modelId="{F82B7524-69DC-4196-A593-754B50BFB80B}" type="pres">
      <dgm:prSet presAssocID="{C1BFDB0B-47F6-4735-A1C3-DEB17C125C3C}" presName="ParentText" presStyleLbl="node1" presStyleIdx="1" presStyleCnt="4" custScaleX="127652" custLinFactNeighborX="9624" custLinFactNeighborY="-809">
        <dgm:presLayoutVars>
          <dgm:chMax val="1"/>
          <dgm:chPref val="1"/>
          <dgm:bulletEnabled val="1"/>
        </dgm:presLayoutVars>
      </dgm:prSet>
      <dgm:spPr/>
    </dgm:pt>
    <dgm:pt modelId="{454B358E-1DAD-4FAF-9111-C7BCE295EC89}" type="pres">
      <dgm:prSet presAssocID="{C1BFDB0B-47F6-4735-A1C3-DEB17C125C3C}" presName="ChildText" presStyleLbl="revTx" presStyleIdx="1" presStyleCnt="3">
        <dgm:presLayoutVars>
          <dgm:chMax val="0"/>
          <dgm:chPref val="0"/>
          <dgm:bulletEnabled val="1"/>
        </dgm:presLayoutVars>
      </dgm:prSet>
      <dgm:spPr/>
    </dgm:pt>
    <dgm:pt modelId="{8ECCE683-6DF3-4268-A44E-F9AE4B3F4DF0}" type="pres">
      <dgm:prSet presAssocID="{035D5194-C760-4024-B066-AA2DB209C8AF}" presName="sibTrans" presStyleCnt="0"/>
      <dgm:spPr/>
    </dgm:pt>
    <dgm:pt modelId="{9B8EC08C-0BA4-49AF-9B22-1BA059F66FCF}" type="pres">
      <dgm:prSet presAssocID="{202DE097-23B8-46D9-9758-BB79D9868A50}" presName="composite" presStyleCnt="0"/>
      <dgm:spPr/>
    </dgm:pt>
    <dgm:pt modelId="{B5846D51-0164-4DFA-B847-CB5F5B3DF112}" type="pres">
      <dgm:prSet presAssocID="{202DE097-23B8-46D9-9758-BB79D9868A50}" presName="bentUpArrow1" presStyleLbl="alignImgPlace1" presStyleIdx="2" presStyleCnt="3" custLinFactNeighborX="2511" custLinFactNeighborY="953"/>
      <dgm:spPr>
        <a:solidFill>
          <a:schemeClr val="bg1"/>
        </a:solidFill>
      </dgm:spPr>
    </dgm:pt>
    <dgm:pt modelId="{4E61AE84-4137-4668-8A30-06B1A505B06B}" type="pres">
      <dgm:prSet presAssocID="{202DE097-23B8-46D9-9758-BB79D9868A50}" presName="ParentText" presStyleLbl="node1" presStyleIdx="2" presStyleCnt="4" custScaleX="127093">
        <dgm:presLayoutVars>
          <dgm:chMax val="1"/>
          <dgm:chPref val="1"/>
          <dgm:bulletEnabled val="1"/>
        </dgm:presLayoutVars>
      </dgm:prSet>
      <dgm:spPr/>
    </dgm:pt>
    <dgm:pt modelId="{3968EAD7-5B4E-4B60-ABF3-E08A2B5F479D}" type="pres">
      <dgm:prSet presAssocID="{202DE097-23B8-46D9-9758-BB79D9868A50}" presName="ChildText" presStyleLbl="revTx" presStyleIdx="2" presStyleCnt="3">
        <dgm:presLayoutVars>
          <dgm:chMax val="0"/>
          <dgm:chPref val="0"/>
          <dgm:bulletEnabled val="1"/>
        </dgm:presLayoutVars>
      </dgm:prSet>
      <dgm:spPr/>
    </dgm:pt>
    <dgm:pt modelId="{9D86EBB8-F8C5-409D-9AF5-57B81B5649D9}" type="pres">
      <dgm:prSet presAssocID="{825FB8D4-9ADA-41E9-8F7F-57288EB69535}" presName="sibTrans" presStyleCnt="0"/>
      <dgm:spPr/>
    </dgm:pt>
    <dgm:pt modelId="{44DC98AA-AC0C-443F-91E5-1FB5C76451B7}" type="pres">
      <dgm:prSet presAssocID="{380EC457-8EE6-4645-859F-7C30651C9BA1}" presName="composite" presStyleCnt="0"/>
      <dgm:spPr/>
    </dgm:pt>
    <dgm:pt modelId="{2D4A1186-92FB-460E-AE9A-FDBE0061FB4D}" type="pres">
      <dgm:prSet presAssocID="{380EC457-8EE6-4645-859F-7C30651C9BA1}" presName="ParentText" presStyleLbl="node1" presStyleIdx="3" presStyleCnt="4" custScaleX="117477">
        <dgm:presLayoutVars>
          <dgm:chMax val="1"/>
          <dgm:chPref val="1"/>
          <dgm:bulletEnabled val="1"/>
        </dgm:presLayoutVars>
      </dgm:prSet>
      <dgm:spPr/>
    </dgm:pt>
  </dgm:ptLst>
  <dgm:cxnLst>
    <dgm:cxn modelId="{EF4D810E-F33D-46F6-9B0E-42915BE65FC9}" type="presOf" srcId="{202DE097-23B8-46D9-9758-BB79D9868A50}" destId="{4E61AE84-4137-4668-8A30-06B1A505B06B}" srcOrd="0" destOrd="0" presId="urn:microsoft.com/office/officeart/2005/8/layout/StepDownProcess"/>
    <dgm:cxn modelId="{EF6F9317-0200-4E2A-9D7B-696925655170}" type="presOf" srcId="{1B10E929-A710-474A-9750-469B598455C7}" destId="{61617C13-A07D-4BA6-9617-29A49BA54B00}" srcOrd="0" destOrd="0" presId="urn:microsoft.com/office/officeart/2005/8/layout/StepDownProcess"/>
    <dgm:cxn modelId="{E51AD74B-CFA4-472F-90CC-698E3824EFCF}" type="presOf" srcId="{44DD9B76-C0A2-4020-9B23-E55355DA8229}" destId="{7D139AD0-DBE1-4189-AC80-C686F197BE54}" srcOrd="0" destOrd="0" presId="urn:microsoft.com/office/officeart/2005/8/layout/StepDownProcess"/>
    <dgm:cxn modelId="{8D25F1A3-55FE-4A06-9FB5-F457CD997A84}" type="presOf" srcId="{380EC457-8EE6-4645-859F-7C30651C9BA1}" destId="{2D4A1186-92FB-460E-AE9A-FDBE0061FB4D}" srcOrd="0" destOrd="0" presId="urn:microsoft.com/office/officeart/2005/8/layout/StepDownProcess"/>
    <dgm:cxn modelId="{DC317AAC-F8F0-4445-BE9D-3AA1C1E67C57}" srcId="{44DD9B76-C0A2-4020-9B23-E55355DA8229}" destId="{1B10E929-A710-474A-9750-469B598455C7}" srcOrd="0" destOrd="0" parTransId="{71EDB846-033C-4E36-9020-BBA96C5DCAB7}" sibTransId="{8FF5610F-ADDA-4803-A47B-56FC67746F2D}"/>
    <dgm:cxn modelId="{2250F4CB-03CC-4311-9FBD-D756D59A2C98}" type="presOf" srcId="{C1BFDB0B-47F6-4735-A1C3-DEB17C125C3C}" destId="{F82B7524-69DC-4196-A593-754B50BFB80B}" srcOrd="0" destOrd="0" presId="urn:microsoft.com/office/officeart/2005/8/layout/StepDownProcess"/>
    <dgm:cxn modelId="{86CF57CF-D357-4A45-B490-4DBB49CA26E2}" srcId="{44DD9B76-C0A2-4020-9B23-E55355DA8229}" destId="{C1BFDB0B-47F6-4735-A1C3-DEB17C125C3C}" srcOrd="1" destOrd="0" parTransId="{97E8385B-7682-46D5-97FF-DAA67E83A504}" sibTransId="{035D5194-C760-4024-B066-AA2DB209C8AF}"/>
    <dgm:cxn modelId="{CCD6CBE1-B84C-47E4-A2E9-C80CCA1B4E93}" srcId="{44DD9B76-C0A2-4020-9B23-E55355DA8229}" destId="{380EC457-8EE6-4645-859F-7C30651C9BA1}" srcOrd="3" destOrd="0" parTransId="{9F08F90C-B907-4443-921E-DE0386A3110C}" sibTransId="{602CF0F9-24B0-4B74-BEC1-CCBA3E889F73}"/>
    <dgm:cxn modelId="{4F894FF0-072C-4733-9D25-43D7D77CAAAE}" srcId="{44DD9B76-C0A2-4020-9B23-E55355DA8229}" destId="{202DE097-23B8-46D9-9758-BB79D9868A50}" srcOrd="2" destOrd="0" parTransId="{D7C66EC9-2FDD-43E4-8AC1-CB88CC340DE4}" sibTransId="{825FB8D4-9ADA-41E9-8F7F-57288EB69535}"/>
    <dgm:cxn modelId="{693DAFF5-4283-4B41-9EB9-E9AC2AADACC0}" type="presParOf" srcId="{7D139AD0-DBE1-4189-AC80-C686F197BE54}" destId="{36129D5F-01DA-4B39-A75E-C324C00872F9}" srcOrd="0" destOrd="0" presId="urn:microsoft.com/office/officeart/2005/8/layout/StepDownProcess"/>
    <dgm:cxn modelId="{526DD54D-EE80-4073-BF2D-94A7E6B01F1A}" type="presParOf" srcId="{36129D5F-01DA-4B39-A75E-C324C00872F9}" destId="{8B455C53-B44A-49C6-8264-199085F9416D}" srcOrd="0" destOrd="0" presId="urn:microsoft.com/office/officeart/2005/8/layout/StepDownProcess"/>
    <dgm:cxn modelId="{0D89EF96-4031-406D-8BA0-288B2AE300AF}" type="presParOf" srcId="{36129D5F-01DA-4B39-A75E-C324C00872F9}" destId="{61617C13-A07D-4BA6-9617-29A49BA54B00}" srcOrd="1" destOrd="0" presId="urn:microsoft.com/office/officeart/2005/8/layout/StepDownProcess"/>
    <dgm:cxn modelId="{1F25AADB-F6A8-4D1D-BABD-C1F2869AA65E}" type="presParOf" srcId="{36129D5F-01DA-4B39-A75E-C324C00872F9}" destId="{4F9B130B-23D2-4FB3-BABA-49F3B0A0D00B}" srcOrd="2" destOrd="0" presId="urn:microsoft.com/office/officeart/2005/8/layout/StepDownProcess"/>
    <dgm:cxn modelId="{1B23C0BC-3624-4388-94C8-2E2928463413}" type="presParOf" srcId="{7D139AD0-DBE1-4189-AC80-C686F197BE54}" destId="{C4B8A960-0CE1-4D18-9B3C-55BA5CB18317}" srcOrd="1" destOrd="0" presId="urn:microsoft.com/office/officeart/2005/8/layout/StepDownProcess"/>
    <dgm:cxn modelId="{76B2DA83-A43A-474B-B25B-C7F940B58EE3}" type="presParOf" srcId="{7D139AD0-DBE1-4189-AC80-C686F197BE54}" destId="{26A3F7C1-3A03-4EA1-A2A1-24FD79AFB6E8}" srcOrd="2" destOrd="0" presId="urn:microsoft.com/office/officeart/2005/8/layout/StepDownProcess"/>
    <dgm:cxn modelId="{1AE5E100-6FAD-48E3-82DA-B2F3D64FE010}" type="presParOf" srcId="{26A3F7C1-3A03-4EA1-A2A1-24FD79AFB6E8}" destId="{8536697C-08C3-4D49-9313-5F9039B1C911}" srcOrd="0" destOrd="0" presId="urn:microsoft.com/office/officeart/2005/8/layout/StepDownProcess"/>
    <dgm:cxn modelId="{038A5C47-177A-448C-B5DA-E1ADD96C3378}" type="presParOf" srcId="{26A3F7C1-3A03-4EA1-A2A1-24FD79AFB6E8}" destId="{F82B7524-69DC-4196-A593-754B50BFB80B}" srcOrd="1" destOrd="0" presId="urn:microsoft.com/office/officeart/2005/8/layout/StepDownProcess"/>
    <dgm:cxn modelId="{CE7447CF-7FC0-4ACE-9F4C-950160D92DBD}" type="presParOf" srcId="{26A3F7C1-3A03-4EA1-A2A1-24FD79AFB6E8}" destId="{454B358E-1DAD-4FAF-9111-C7BCE295EC89}" srcOrd="2" destOrd="0" presId="urn:microsoft.com/office/officeart/2005/8/layout/StepDownProcess"/>
    <dgm:cxn modelId="{4FF41D76-43B1-4683-9DBB-09EB35DAA6EC}" type="presParOf" srcId="{7D139AD0-DBE1-4189-AC80-C686F197BE54}" destId="{8ECCE683-6DF3-4268-A44E-F9AE4B3F4DF0}" srcOrd="3" destOrd="0" presId="urn:microsoft.com/office/officeart/2005/8/layout/StepDownProcess"/>
    <dgm:cxn modelId="{9D74BF83-8276-4D0F-929B-C63B1A0B009D}" type="presParOf" srcId="{7D139AD0-DBE1-4189-AC80-C686F197BE54}" destId="{9B8EC08C-0BA4-49AF-9B22-1BA059F66FCF}" srcOrd="4" destOrd="0" presId="urn:microsoft.com/office/officeart/2005/8/layout/StepDownProcess"/>
    <dgm:cxn modelId="{9401B050-BEF8-4586-BFA8-9A74A2A9BB8E}" type="presParOf" srcId="{9B8EC08C-0BA4-49AF-9B22-1BA059F66FCF}" destId="{B5846D51-0164-4DFA-B847-CB5F5B3DF112}" srcOrd="0" destOrd="0" presId="urn:microsoft.com/office/officeart/2005/8/layout/StepDownProcess"/>
    <dgm:cxn modelId="{3BB19E29-A588-4862-B795-4115D74731C5}" type="presParOf" srcId="{9B8EC08C-0BA4-49AF-9B22-1BA059F66FCF}" destId="{4E61AE84-4137-4668-8A30-06B1A505B06B}" srcOrd="1" destOrd="0" presId="urn:microsoft.com/office/officeart/2005/8/layout/StepDownProcess"/>
    <dgm:cxn modelId="{4E4F8734-E661-4EAC-8EEE-6696F8877FF7}" type="presParOf" srcId="{9B8EC08C-0BA4-49AF-9B22-1BA059F66FCF}" destId="{3968EAD7-5B4E-4B60-ABF3-E08A2B5F479D}" srcOrd="2" destOrd="0" presId="urn:microsoft.com/office/officeart/2005/8/layout/StepDownProcess"/>
    <dgm:cxn modelId="{B249A964-11C3-4144-8604-B4BD73E48160}" type="presParOf" srcId="{7D139AD0-DBE1-4189-AC80-C686F197BE54}" destId="{9D86EBB8-F8C5-409D-9AF5-57B81B5649D9}" srcOrd="5" destOrd="0" presId="urn:microsoft.com/office/officeart/2005/8/layout/StepDownProcess"/>
    <dgm:cxn modelId="{80D4AF8C-AFBF-46B4-B334-19F8B9230807}" type="presParOf" srcId="{7D139AD0-DBE1-4189-AC80-C686F197BE54}" destId="{44DC98AA-AC0C-443F-91E5-1FB5C76451B7}" srcOrd="6" destOrd="0" presId="urn:microsoft.com/office/officeart/2005/8/layout/StepDownProcess"/>
    <dgm:cxn modelId="{71EF9726-E3CD-478F-B702-2523C635C413}" type="presParOf" srcId="{44DC98AA-AC0C-443F-91E5-1FB5C76451B7}" destId="{2D4A1186-92FB-460E-AE9A-FDBE0061FB4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C66EE-2F19-45C5-BE6F-036AD8981689}" type="doc">
      <dgm:prSet loTypeId="urn:microsoft.com/office/officeart/2009/3/layout/StepUpProcess" loCatId="process" qsTypeId="urn:microsoft.com/office/officeart/2005/8/quickstyle/simple1" qsCatId="simple" csTypeId="urn:microsoft.com/office/officeart/2005/8/colors/accent2_1" csCatId="accent2" phldr="1"/>
      <dgm:spPr/>
      <dgm:t>
        <a:bodyPr/>
        <a:lstStyle/>
        <a:p>
          <a:endParaRPr lang="bg-BG"/>
        </a:p>
      </dgm:t>
    </dgm:pt>
    <dgm:pt modelId="{BAF87AA1-07C3-4382-9E0B-DEB3340030B9}">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CULTURAL</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SENSITIVITY</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active curiosity about other cultures;</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analysis and acceptance of cultural differences;</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overcoming prejudices;</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assessment of one's own culture and readiness for intercultural cooperation</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40AA381-DC3B-47FA-8748-57F12DFA01B1}" type="parTrans" cxnId="{3C9AC7F5-BA56-4A23-BB13-36AB78F7836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361C364A-49B7-4916-B5C5-7FAC7A9D7DB2}" type="sibTrans" cxnId="{3C9AC7F5-BA56-4A23-BB13-36AB78F7836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E2A457A2-499B-45E4-8401-DF427B9A9495}">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CULTURAL</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AWARENESS</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set of knowledge about cultural differences;</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abilities to realize the value of mutual enrichment resulting from positive intercultural interactions;</a:t>
          </a:r>
          <a:r>
            <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knowledge of the action of various factors determining the formation of stereotypes and prejudices</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192156F-3646-4C02-B20C-12DDD4BD0B66}" type="parTrans" cxnId="{118B095A-2EBF-4871-A8CC-A6BE48F6A68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DBD32EA9-3625-47E1-B00B-A1E055288AD6}" type="sibTrans" cxnId="{118B095A-2EBF-4871-A8CC-A6BE48F6A68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2A17960-4141-4346-BCEA-9CD847884B8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INTERCULTURAL</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COMPETENCE</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Complex of</a:t>
          </a:r>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knowledge of one's own and other cultures and their carriers;</a:t>
          </a:r>
        </a:p>
        <a:p>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skills for easy and effective communication and interaction with representatives of different cultures;</a:t>
          </a:r>
          <a:endPar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noProof="0" dirty="0">
              <a:solidFill>
                <a:schemeClr val="tx1"/>
              </a:solidFill>
              <a:latin typeface="Tahoma" panose="020B0604030504040204" pitchFamily="34" charset="0"/>
              <a:ea typeface="Tahoma" panose="020B0604030504040204" pitchFamily="34" charset="0"/>
              <a:cs typeface="Tahoma" panose="020B0604030504040204" pitchFamily="34" charset="0"/>
            </a:rPr>
            <a:t>positive attitudes and attitudes towards the different culture and its bearers, based on respect and tolerance.</a:t>
          </a:r>
          <a:endParaRPr lang="ru-RU"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40FD578-6689-43A9-B75D-048F89630C53}" type="parTrans" cxnId="{8138B376-4208-4E6E-9996-08562BD1581D}">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ECC01A19-B569-47DA-BBA8-EBE8851C193B}" type="sibTrans" cxnId="{8138B376-4208-4E6E-9996-08562BD1581D}">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F848D344-DC6D-4A66-8340-467C95CD7037}" type="pres">
      <dgm:prSet presAssocID="{B40C66EE-2F19-45C5-BE6F-036AD8981689}" presName="rootnode" presStyleCnt="0">
        <dgm:presLayoutVars>
          <dgm:chMax/>
          <dgm:chPref/>
          <dgm:dir/>
          <dgm:animLvl val="lvl"/>
        </dgm:presLayoutVars>
      </dgm:prSet>
      <dgm:spPr/>
    </dgm:pt>
    <dgm:pt modelId="{84796153-3664-4A48-9FED-65D5A433D5D4}" type="pres">
      <dgm:prSet presAssocID="{BAF87AA1-07C3-4382-9E0B-DEB3340030B9}" presName="composite" presStyleCnt="0"/>
      <dgm:spPr/>
    </dgm:pt>
    <dgm:pt modelId="{E03006BA-0C95-4A74-8035-90970D52AE20}" type="pres">
      <dgm:prSet presAssocID="{BAF87AA1-07C3-4382-9E0B-DEB3340030B9}" presName="LShape" presStyleLbl="alignNode1" presStyleIdx="0" presStyleCnt="5"/>
      <dgm:spPr/>
    </dgm:pt>
    <dgm:pt modelId="{80F69834-F21C-4E2D-B2D0-DF573E096979}" type="pres">
      <dgm:prSet presAssocID="{BAF87AA1-07C3-4382-9E0B-DEB3340030B9}" presName="ParentText" presStyleLbl="revTx" presStyleIdx="0" presStyleCnt="3" custScaleX="117818" custLinFactNeighborX="10403" custLinFactNeighborY="1397">
        <dgm:presLayoutVars>
          <dgm:chMax val="0"/>
          <dgm:chPref val="0"/>
          <dgm:bulletEnabled val="1"/>
        </dgm:presLayoutVars>
      </dgm:prSet>
      <dgm:spPr/>
    </dgm:pt>
    <dgm:pt modelId="{8B171D0F-FB5E-40C2-9FE1-A44F00BB68AF}" type="pres">
      <dgm:prSet presAssocID="{BAF87AA1-07C3-4382-9E0B-DEB3340030B9}" presName="Triangle" presStyleLbl="alignNode1" presStyleIdx="1" presStyleCnt="5"/>
      <dgm:spPr/>
    </dgm:pt>
    <dgm:pt modelId="{0B0F9FCF-98E2-4BF7-A819-D4B829F3921D}" type="pres">
      <dgm:prSet presAssocID="{361C364A-49B7-4916-B5C5-7FAC7A9D7DB2}" presName="sibTrans" presStyleCnt="0"/>
      <dgm:spPr/>
    </dgm:pt>
    <dgm:pt modelId="{41B00CCF-F1CB-4B02-B6EA-880C37C4C122}" type="pres">
      <dgm:prSet presAssocID="{361C364A-49B7-4916-B5C5-7FAC7A9D7DB2}" presName="space" presStyleCnt="0"/>
      <dgm:spPr/>
    </dgm:pt>
    <dgm:pt modelId="{884A6FEB-926E-44F4-946A-888F6E263B07}" type="pres">
      <dgm:prSet presAssocID="{E2A457A2-499B-45E4-8401-DF427B9A9495}" presName="composite" presStyleCnt="0"/>
      <dgm:spPr/>
    </dgm:pt>
    <dgm:pt modelId="{D0C808FF-1B32-4A46-81B3-F9EAF87617FB}" type="pres">
      <dgm:prSet presAssocID="{E2A457A2-499B-45E4-8401-DF427B9A9495}" presName="LShape" presStyleLbl="alignNode1" presStyleIdx="2" presStyleCnt="5"/>
      <dgm:spPr/>
    </dgm:pt>
    <dgm:pt modelId="{2D8C0FE4-B03F-43A5-B8F2-341B3F74B418}" type="pres">
      <dgm:prSet presAssocID="{E2A457A2-499B-45E4-8401-DF427B9A9495}" presName="ParentText" presStyleLbl="revTx" presStyleIdx="1" presStyleCnt="3" custScaleX="115679" custLinFactNeighborX="8873" custLinFactNeighborY="1047">
        <dgm:presLayoutVars>
          <dgm:chMax val="0"/>
          <dgm:chPref val="0"/>
          <dgm:bulletEnabled val="1"/>
        </dgm:presLayoutVars>
      </dgm:prSet>
      <dgm:spPr/>
    </dgm:pt>
    <dgm:pt modelId="{C12BA792-EFD7-41CA-9BC3-5D2B35F0C786}" type="pres">
      <dgm:prSet presAssocID="{E2A457A2-499B-45E4-8401-DF427B9A9495}" presName="Triangle" presStyleLbl="alignNode1" presStyleIdx="3" presStyleCnt="5"/>
      <dgm:spPr/>
    </dgm:pt>
    <dgm:pt modelId="{F8794367-0172-4B48-B72A-29BF18FA437A}" type="pres">
      <dgm:prSet presAssocID="{DBD32EA9-3625-47E1-B00B-A1E055288AD6}" presName="sibTrans" presStyleCnt="0"/>
      <dgm:spPr/>
    </dgm:pt>
    <dgm:pt modelId="{2B75004B-3352-4E27-903C-369BC04C9D51}" type="pres">
      <dgm:prSet presAssocID="{DBD32EA9-3625-47E1-B00B-A1E055288AD6}" presName="space" presStyleCnt="0"/>
      <dgm:spPr/>
    </dgm:pt>
    <dgm:pt modelId="{9B8E0DA9-1583-4024-AB3D-12C6338E8DFF}" type="pres">
      <dgm:prSet presAssocID="{A2A17960-4141-4346-BCEA-9CD847884B8F}" presName="composite" presStyleCnt="0"/>
      <dgm:spPr/>
    </dgm:pt>
    <dgm:pt modelId="{DD4F1E2A-5F5B-4F28-8527-D05FD9CD5AC1}" type="pres">
      <dgm:prSet presAssocID="{A2A17960-4141-4346-BCEA-9CD847884B8F}" presName="LShape" presStyleLbl="alignNode1" presStyleIdx="4" presStyleCnt="5"/>
      <dgm:spPr/>
    </dgm:pt>
    <dgm:pt modelId="{9F1886A6-FA34-4264-802F-9E795CC7245A}" type="pres">
      <dgm:prSet presAssocID="{A2A17960-4141-4346-BCEA-9CD847884B8F}" presName="ParentText" presStyleLbl="revTx" presStyleIdx="2" presStyleCnt="3">
        <dgm:presLayoutVars>
          <dgm:chMax val="0"/>
          <dgm:chPref val="0"/>
          <dgm:bulletEnabled val="1"/>
        </dgm:presLayoutVars>
      </dgm:prSet>
      <dgm:spPr/>
    </dgm:pt>
  </dgm:ptLst>
  <dgm:cxnLst>
    <dgm:cxn modelId="{68D2AD15-FCF6-496E-A91E-C538CE1500AB}" type="presOf" srcId="{A2A17960-4141-4346-BCEA-9CD847884B8F}" destId="{9F1886A6-FA34-4264-802F-9E795CC7245A}" srcOrd="0" destOrd="0" presId="urn:microsoft.com/office/officeart/2009/3/layout/StepUpProcess"/>
    <dgm:cxn modelId="{81F34040-C43C-4868-AFB0-966219C995D2}" type="presOf" srcId="{BAF87AA1-07C3-4382-9E0B-DEB3340030B9}" destId="{80F69834-F21C-4E2D-B2D0-DF573E096979}" srcOrd="0" destOrd="0" presId="urn:microsoft.com/office/officeart/2009/3/layout/StepUpProcess"/>
    <dgm:cxn modelId="{8138B376-4208-4E6E-9996-08562BD1581D}" srcId="{B40C66EE-2F19-45C5-BE6F-036AD8981689}" destId="{A2A17960-4141-4346-BCEA-9CD847884B8F}" srcOrd="2" destOrd="0" parTransId="{F40FD578-6689-43A9-B75D-048F89630C53}" sibTransId="{ECC01A19-B569-47DA-BBA8-EBE8851C193B}"/>
    <dgm:cxn modelId="{118B095A-2EBF-4871-A8CC-A6BE48F6A686}" srcId="{B40C66EE-2F19-45C5-BE6F-036AD8981689}" destId="{E2A457A2-499B-45E4-8401-DF427B9A9495}" srcOrd="1" destOrd="0" parTransId="{E192156F-3646-4C02-B20C-12DDD4BD0B66}" sibTransId="{DBD32EA9-3625-47E1-B00B-A1E055288AD6}"/>
    <dgm:cxn modelId="{7191C19B-6D33-4EC3-95BC-43335AA26925}" type="presOf" srcId="{B40C66EE-2F19-45C5-BE6F-036AD8981689}" destId="{F848D344-DC6D-4A66-8340-467C95CD7037}" srcOrd="0" destOrd="0" presId="urn:microsoft.com/office/officeart/2009/3/layout/StepUpProcess"/>
    <dgm:cxn modelId="{EAE7BEBA-B0BF-4414-9DBF-1B7012FAC104}" type="presOf" srcId="{E2A457A2-499B-45E4-8401-DF427B9A9495}" destId="{2D8C0FE4-B03F-43A5-B8F2-341B3F74B418}" srcOrd="0" destOrd="0" presId="urn:microsoft.com/office/officeart/2009/3/layout/StepUpProcess"/>
    <dgm:cxn modelId="{3C9AC7F5-BA56-4A23-BB13-36AB78F7836E}" srcId="{B40C66EE-2F19-45C5-BE6F-036AD8981689}" destId="{BAF87AA1-07C3-4382-9E0B-DEB3340030B9}" srcOrd="0" destOrd="0" parTransId="{640AA381-DC3B-47FA-8748-57F12DFA01B1}" sibTransId="{361C364A-49B7-4916-B5C5-7FAC7A9D7DB2}"/>
    <dgm:cxn modelId="{EA0552D5-5721-42E2-8665-4BCDF91552AC}" type="presParOf" srcId="{F848D344-DC6D-4A66-8340-467C95CD7037}" destId="{84796153-3664-4A48-9FED-65D5A433D5D4}" srcOrd="0" destOrd="0" presId="urn:microsoft.com/office/officeart/2009/3/layout/StepUpProcess"/>
    <dgm:cxn modelId="{B6A98C5E-CDC8-4C95-8CB0-9363AD55F942}" type="presParOf" srcId="{84796153-3664-4A48-9FED-65D5A433D5D4}" destId="{E03006BA-0C95-4A74-8035-90970D52AE20}" srcOrd="0" destOrd="0" presId="urn:microsoft.com/office/officeart/2009/3/layout/StepUpProcess"/>
    <dgm:cxn modelId="{3C2C4F0F-C81B-41D2-AF99-6F69256BE955}" type="presParOf" srcId="{84796153-3664-4A48-9FED-65D5A433D5D4}" destId="{80F69834-F21C-4E2D-B2D0-DF573E096979}" srcOrd="1" destOrd="0" presId="urn:microsoft.com/office/officeart/2009/3/layout/StepUpProcess"/>
    <dgm:cxn modelId="{9702D4AE-678A-40E5-9A76-DD123D915865}" type="presParOf" srcId="{84796153-3664-4A48-9FED-65D5A433D5D4}" destId="{8B171D0F-FB5E-40C2-9FE1-A44F00BB68AF}" srcOrd="2" destOrd="0" presId="urn:microsoft.com/office/officeart/2009/3/layout/StepUpProcess"/>
    <dgm:cxn modelId="{015C369D-BAFF-436B-9166-1F0DC81AD329}" type="presParOf" srcId="{F848D344-DC6D-4A66-8340-467C95CD7037}" destId="{0B0F9FCF-98E2-4BF7-A819-D4B829F3921D}" srcOrd="1" destOrd="0" presId="urn:microsoft.com/office/officeart/2009/3/layout/StepUpProcess"/>
    <dgm:cxn modelId="{77BCBDAC-CC9E-484E-BC5C-B81D790EEAC4}" type="presParOf" srcId="{0B0F9FCF-98E2-4BF7-A819-D4B829F3921D}" destId="{41B00CCF-F1CB-4B02-B6EA-880C37C4C122}" srcOrd="0" destOrd="0" presId="urn:microsoft.com/office/officeart/2009/3/layout/StepUpProcess"/>
    <dgm:cxn modelId="{22C46CD7-DB03-49D4-852F-A1A834F83E75}" type="presParOf" srcId="{F848D344-DC6D-4A66-8340-467C95CD7037}" destId="{884A6FEB-926E-44F4-946A-888F6E263B07}" srcOrd="2" destOrd="0" presId="urn:microsoft.com/office/officeart/2009/3/layout/StepUpProcess"/>
    <dgm:cxn modelId="{5E775049-F11E-453C-8D85-3019398A3150}" type="presParOf" srcId="{884A6FEB-926E-44F4-946A-888F6E263B07}" destId="{D0C808FF-1B32-4A46-81B3-F9EAF87617FB}" srcOrd="0" destOrd="0" presId="urn:microsoft.com/office/officeart/2009/3/layout/StepUpProcess"/>
    <dgm:cxn modelId="{2909A33F-27F6-42CD-9AD9-6841B2845D1A}" type="presParOf" srcId="{884A6FEB-926E-44F4-946A-888F6E263B07}" destId="{2D8C0FE4-B03F-43A5-B8F2-341B3F74B418}" srcOrd="1" destOrd="0" presId="urn:microsoft.com/office/officeart/2009/3/layout/StepUpProcess"/>
    <dgm:cxn modelId="{00B0C744-4A2F-4598-AF83-43C748475B48}" type="presParOf" srcId="{884A6FEB-926E-44F4-946A-888F6E263B07}" destId="{C12BA792-EFD7-41CA-9BC3-5D2B35F0C786}" srcOrd="2" destOrd="0" presId="urn:microsoft.com/office/officeart/2009/3/layout/StepUpProcess"/>
    <dgm:cxn modelId="{E8A3BE75-9CDC-419F-9DBF-BE699C4EC51D}" type="presParOf" srcId="{F848D344-DC6D-4A66-8340-467C95CD7037}" destId="{F8794367-0172-4B48-B72A-29BF18FA437A}" srcOrd="3" destOrd="0" presId="urn:microsoft.com/office/officeart/2009/3/layout/StepUpProcess"/>
    <dgm:cxn modelId="{FEFC3083-DA2F-4AF4-A93F-DC9D0659AF73}" type="presParOf" srcId="{F8794367-0172-4B48-B72A-29BF18FA437A}" destId="{2B75004B-3352-4E27-903C-369BC04C9D51}" srcOrd="0" destOrd="0" presId="urn:microsoft.com/office/officeart/2009/3/layout/StepUpProcess"/>
    <dgm:cxn modelId="{8A540C04-9DBF-45BA-B035-CCD61FDC8408}" type="presParOf" srcId="{F848D344-DC6D-4A66-8340-467C95CD7037}" destId="{9B8E0DA9-1583-4024-AB3D-12C6338E8DFF}" srcOrd="4" destOrd="0" presId="urn:microsoft.com/office/officeart/2009/3/layout/StepUpProcess"/>
    <dgm:cxn modelId="{715E520D-97CA-4EF3-87E0-19137E362945}" type="presParOf" srcId="{9B8E0DA9-1583-4024-AB3D-12C6338E8DFF}" destId="{DD4F1E2A-5F5B-4F28-8527-D05FD9CD5AC1}" srcOrd="0" destOrd="0" presId="urn:microsoft.com/office/officeart/2009/3/layout/StepUpProcess"/>
    <dgm:cxn modelId="{D5289938-BF48-4FF7-9CD4-F6905AED2DB6}" type="presParOf" srcId="{9B8E0DA9-1583-4024-AB3D-12C6338E8DFF}" destId="{9F1886A6-FA34-4264-802F-9E795CC724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9DE66-FD73-4DA2-9EEE-55ACDDD70C6F}" type="doc">
      <dgm:prSet loTypeId="urn:microsoft.com/office/officeart/2005/8/layout/chevron1" loCatId="process" qsTypeId="urn:microsoft.com/office/officeart/2005/8/quickstyle/3d2" qsCatId="3D" csTypeId="urn:microsoft.com/office/officeart/2005/8/colors/accent3_1" csCatId="accent3" phldr="1"/>
      <dgm:spPr/>
    </dgm:pt>
    <dgm:pt modelId="{9022E9AC-6780-4E52-AA63-49D7A8CA8C8E}">
      <dgm:prSet phldrT="[Текст]" custT="1">
        <dgm:style>
          <a:lnRef idx="2">
            <a:schemeClr val="accent3"/>
          </a:lnRef>
          <a:fillRef idx="1">
            <a:schemeClr val="lt1"/>
          </a:fillRef>
          <a:effectRef idx="0">
            <a:schemeClr val="accent3"/>
          </a:effectRef>
          <a:fontRef idx="minor">
            <a:schemeClr val="dk1"/>
          </a:fontRef>
        </dgm:style>
      </dgm:prSet>
      <dgm:spPr/>
      <dgm:t>
        <a:bodyPr/>
        <a:lstStyle/>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Denial</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differences</a:t>
          </a:r>
          <a:endParaRPr lang="bg-BG" sz="1200" dirty="0">
            <a:latin typeface="Tahoma" panose="020B0604030504040204" pitchFamily="34" charset="0"/>
            <a:ea typeface="Tahoma" panose="020B0604030504040204" pitchFamily="34" charset="0"/>
            <a:cs typeface="Tahoma" panose="020B0604030504040204" pitchFamily="34" charset="0"/>
          </a:endParaRPr>
        </a:p>
        <a:p>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C58D5913-449E-4F06-A4A2-3A4529526ACA}" type="parTrans" cxnId="{031218B4-A40A-4C04-B022-8AFAECE55A2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6A9D57CC-322D-4857-A7E4-57B5A67E900B}" type="sibTrans" cxnId="{031218B4-A40A-4C04-B022-8AFAECE55A22}">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6F99561-F96A-4767-86BB-C3A46715235B}">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Adaptation of differences</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3A6602B-4745-4386-B166-3AB79F34F909}" type="parTrans" cxnId="{DE8D4CF7-BCA9-4609-B4EA-BE8912D8F9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8EFF4D1-6BDE-4FD3-888D-4C2CE0CA77D8}" type="sibTrans" cxnId="{DE8D4CF7-BCA9-4609-B4EA-BE8912D8F9AE}">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43703711-0257-4F56-AB9E-87E6A8A8CC50}">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Integration of the differences</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2F818BDB-C2AB-420C-8107-B802B42010BA}" type="parTrans" cxnId="{74D78556-BA8A-4276-A5AE-FE6986FF0A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45F8D44B-C043-440A-AD56-B325C44C55A8}" type="sibTrans" cxnId="{74D78556-BA8A-4276-A5AE-FE6986FF0A53}">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50D3DCD1-EEBF-4042-961B-5510751F61D6}">
      <dgm:prSet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Protection against</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differences</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B5297FA1-AE75-4C49-8E05-74B584CA7F02}" type="parTrans" cxnId="{EE34103B-92F2-461C-9B86-B3266559123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A9C190E9-A7F5-4D72-8BB9-2C1F9A0A4AF6}" type="sibTrans" cxnId="{EE34103B-92F2-461C-9B86-B3266559123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E4DB91DA-9C48-403B-9FE1-D69AB37F8EE3}">
      <dgm:prSet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Minimization</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of the differences</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560ACAEE-3BCB-4733-9D38-79BCE15ECC9E}" type="parTrans" cxnId="{B4033D09-0CF3-4360-9271-BC1E4F75F1E1}">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5B2E4A-B553-46F1-A60E-85BA6378E335}" type="sibTrans" cxnId="{B4033D09-0CF3-4360-9271-BC1E4F75F1E1}">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81A50222-AC2E-41D1-ACE9-180C854F3DE9}">
      <dgm:prSet custT="1">
        <dgm:style>
          <a:lnRef idx="2">
            <a:schemeClr val="accent3"/>
          </a:lnRef>
          <a:fillRef idx="1">
            <a:schemeClr val="lt1"/>
          </a:fillRef>
          <a:effectRef idx="0">
            <a:schemeClr val="accent3"/>
          </a:effectRef>
          <a:fontRef idx="minor">
            <a:schemeClr val="dk1"/>
          </a:fontRef>
        </dgm:style>
      </dgm:prSet>
      <dgm:spPr/>
      <dgm:t>
        <a:bodyPr/>
        <a:lstStyle/>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Accepting of</a:t>
          </a:r>
          <a:endParaRPr lang="bg-BG"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differences</a:t>
          </a:r>
          <a:endParaRPr lang="bg-BG" sz="1200" dirty="0">
            <a:latin typeface="Tahoma" panose="020B0604030504040204" pitchFamily="34" charset="0"/>
            <a:ea typeface="Tahoma" panose="020B0604030504040204" pitchFamily="34" charset="0"/>
            <a:cs typeface="Tahoma" panose="020B0604030504040204" pitchFamily="34" charset="0"/>
          </a:endParaRPr>
        </a:p>
        <a:p>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86AC061B-64CE-4AA2-8F2B-CEDCA674D302}" type="parTrans" cxnId="{953B7739-F734-49F7-B359-7C1A1E40606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17DA3DF7-9976-4864-BDCB-7B6AFE9B5F6B}" type="sibTrans" cxnId="{953B7739-F734-49F7-B359-7C1A1E40606D}">
      <dgm:prSet/>
      <dgm:spPr/>
      <dgm:t>
        <a:bodyPr/>
        <a:lstStyle/>
        <a:p>
          <a:endParaRPr lang="bg-BG" sz="1200">
            <a:latin typeface="Tahoma" panose="020B0604030504040204" pitchFamily="34" charset="0"/>
            <a:ea typeface="Tahoma" panose="020B0604030504040204" pitchFamily="34" charset="0"/>
            <a:cs typeface="Tahoma" panose="020B0604030504040204" pitchFamily="34" charset="0"/>
          </a:endParaRPr>
        </a:p>
      </dgm:t>
    </dgm:pt>
    <dgm:pt modelId="{33F1D128-AD3E-4655-8D60-BD6BAF0FF4F5}" type="pres">
      <dgm:prSet presAssocID="{5159DE66-FD73-4DA2-9EEE-55ACDDD70C6F}" presName="Name0" presStyleCnt="0">
        <dgm:presLayoutVars>
          <dgm:dir/>
          <dgm:animLvl val="lvl"/>
          <dgm:resizeHandles val="exact"/>
        </dgm:presLayoutVars>
      </dgm:prSet>
      <dgm:spPr/>
    </dgm:pt>
    <dgm:pt modelId="{69032E61-A549-4007-9F01-BC33C52D0A9B}" type="pres">
      <dgm:prSet presAssocID="{9022E9AC-6780-4E52-AA63-49D7A8CA8C8E}" presName="parTxOnly" presStyleLbl="node1" presStyleIdx="0" presStyleCnt="6" custScaleY="95510" custLinFactNeighborX="7778" custLinFactNeighborY="-17961">
        <dgm:presLayoutVars>
          <dgm:chMax val="0"/>
          <dgm:chPref val="0"/>
          <dgm:bulletEnabled val="1"/>
        </dgm:presLayoutVars>
      </dgm:prSet>
      <dgm:spPr/>
    </dgm:pt>
    <dgm:pt modelId="{6399FBF3-0CC0-4BD2-BAD6-72694B7D94E0}" type="pres">
      <dgm:prSet presAssocID="{6A9D57CC-322D-4857-A7E4-57B5A67E900B}" presName="parTxOnlySpace" presStyleCnt="0"/>
      <dgm:spPr/>
    </dgm:pt>
    <dgm:pt modelId="{86A16FA6-1D72-4E87-8E08-ACAAAEB43677}" type="pres">
      <dgm:prSet presAssocID="{50D3DCD1-EEBF-4042-961B-5510751F61D6}" presName="parTxOnly" presStyleLbl="node1" presStyleIdx="1" presStyleCnt="6" custLinFactNeighborX="-7348" custLinFactNeighborY="-87372">
        <dgm:presLayoutVars>
          <dgm:chMax val="0"/>
          <dgm:chPref val="0"/>
          <dgm:bulletEnabled val="1"/>
        </dgm:presLayoutVars>
      </dgm:prSet>
      <dgm:spPr/>
    </dgm:pt>
    <dgm:pt modelId="{4AB1348B-A0CA-49B6-A6B2-D2FB85D100B9}" type="pres">
      <dgm:prSet presAssocID="{A9C190E9-A7F5-4D72-8BB9-2C1F9A0A4AF6}" presName="parTxOnlySpace" presStyleCnt="0"/>
      <dgm:spPr/>
    </dgm:pt>
    <dgm:pt modelId="{FEB965A0-F281-4409-871B-33665BDE42F6}" type="pres">
      <dgm:prSet presAssocID="{E4DB91DA-9C48-403B-9FE1-D69AB37F8EE3}" presName="parTxOnly" presStyleLbl="node1" presStyleIdx="2" presStyleCnt="6" custScaleX="107567" custLinFactNeighborX="-58918" custLinFactNeighborY="-88672">
        <dgm:presLayoutVars>
          <dgm:chMax val="0"/>
          <dgm:chPref val="0"/>
          <dgm:bulletEnabled val="1"/>
        </dgm:presLayoutVars>
      </dgm:prSet>
      <dgm:spPr/>
    </dgm:pt>
    <dgm:pt modelId="{2ABBAC37-5CD4-4970-BB32-AE4D67072318}" type="pres">
      <dgm:prSet presAssocID="{335B2E4A-B553-46F1-A60E-85BA6378E335}" presName="parTxOnlySpace" presStyleCnt="0"/>
      <dgm:spPr/>
    </dgm:pt>
    <dgm:pt modelId="{FA1FC841-72D1-46E9-B57D-5D5245BE8E46}" type="pres">
      <dgm:prSet presAssocID="{81A50222-AC2E-41D1-ACE9-180C854F3DE9}" presName="parTxOnly" presStyleLbl="node1" presStyleIdx="3" presStyleCnt="6" custLinFactNeighborX="49752" custLinFactNeighborY="-95180">
        <dgm:presLayoutVars>
          <dgm:chMax val="0"/>
          <dgm:chPref val="0"/>
          <dgm:bulletEnabled val="1"/>
        </dgm:presLayoutVars>
      </dgm:prSet>
      <dgm:spPr/>
    </dgm:pt>
    <dgm:pt modelId="{3ACD150D-C9A8-4020-A17D-84943921EF3B}" type="pres">
      <dgm:prSet presAssocID="{17DA3DF7-9976-4864-BDCB-7B6AFE9B5F6B}" presName="parTxOnlySpace" presStyleCnt="0"/>
      <dgm:spPr/>
    </dgm:pt>
    <dgm:pt modelId="{E8183429-59FF-4B3B-9539-3FDE145081C4}" type="pres">
      <dgm:prSet presAssocID="{36F99561-F96A-4767-86BB-C3A46715235B}" presName="parTxOnly" presStyleLbl="node1" presStyleIdx="4" presStyleCnt="6" custLinFactNeighborY="-94321">
        <dgm:presLayoutVars>
          <dgm:chMax val="0"/>
          <dgm:chPref val="0"/>
          <dgm:bulletEnabled val="1"/>
        </dgm:presLayoutVars>
      </dgm:prSet>
      <dgm:spPr/>
    </dgm:pt>
    <dgm:pt modelId="{7211030A-307C-4F05-AA67-BBA2F2E67DEE}" type="pres">
      <dgm:prSet presAssocID="{18EFF4D1-6BDE-4FD3-888D-4C2CE0CA77D8}" presName="parTxOnlySpace" presStyleCnt="0"/>
      <dgm:spPr/>
    </dgm:pt>
    <dgm:pt modelId="{ADFA863A-5CBD-4A94-AAE0-B235480D5542}" type="pres">
      <dgm:prSet presAssocID="{43703711-0257-4F56-AB9E-87E6A8A8CC50}" presName="parTxOnly" presStyleLbl="node1" presStyleIdx="5" presStyleCnt="6" custLinFactNeighborX="-27121" custLinFactNeighborY="-44249">
        <dgm:presLayoutVars>
          <dgm:chMax val="0"/>
          <dgm:chPref val="0"/>
          <dgm:bulletEnabled val="1"/>
        </dgm:presLayoutVars>
      </dgm:prSet>
      <dgm:spPr/>
    </dgm:pt>
  </dgm:ptLst>
  <dgm:cxnLst>
    <dgm:cxn modelId="{B4033D09-0CF3-4360-9271-BC1E4F75F1E1}" srcId="{5159DE66-FD73-4DA2-9EEE-55ACDDD70C6F}" destId="{E4DB91DA-9C48-403B-9FE1-D69AB37F8EE3}" srcOrd="2" destOrd="0" parTransId="{560ACAEE-3BCB-4733-9D38-79BCE15ECC9E}" sibTransId="{335B2E4A-B553-46F1-A60E-85BA6378E335}"/>
    <dgm:cxn modelId="{953B7739-F734-49F7-B359-7C1A1E40606D}" srcId="{5159DE66-FD73-4DA2-9EEE-55ACDDD70C6F}" destId="{81A50222-AC2E-41D1-ACE9-180C854F3DE9}" srcOrd="3" destOrd="0" parTransId="{86AC061B-64CE-4AA2-8F2B-CEDCA674D302}" sibTransId="{17DA3DF7-9976-4864-BDCB-7B6AFE9B5F6B}"/>
    <dgm:cxn modelId="{EE34103B-92F2-461C-9B86-B3266559123D}" srcId="{5159DE66-FD73-4DA2-9EEE-55ACDDD70C6F}" destId="{50D3DCD1-EEBF-4042-961B-5510751F61D6}" srcOrd="1" destOrd="0" parTransId="{B5297FA1-AE75-4C49-8E05-74B584CA7F02}" sibTransId="{A9C190E9-A7F5-4D72-8BB9-2C1F9A0A4AF6}"/>
    <dgm:cxn modelId="{C7CA6961-DFE0-432F-BA2D-E1C08417FE77}" type="presOf" srcId="{9022E9AC-6780-4E52-AA63-49D7A8CA8C8E}" destId="{69032E61-A549-4007-9F01-BC33C52D0A9B}" srcOrd="0" destOrd="0" presId="urn:microsoft.com/office/officeart/2005/8/layout/chevron1"/>
    <dgm:cxn modelId="{C9EA4E4F-E60E-4683-B9A9-4E534843271C}" type="presOf" srcId="{5159DE66-FD73-4DA2-9EEE-55ACDDD70C6F}" destId="{33F1D128-AD3E-4655-8D60-BD6BAF0FF4F5}" srcOrd="0" destOrd="0" presId="urn:microsoft.com/office/officeart/2005/8/layout/chevron1"/>
    <dgm:cxn modelId="{74D78556-BA8A-4276-A5AE-FE6986FF0A53}" srcId="{5159DE66-FD73-4DA2-9EEE-55ACDDD70C6F}" destId="{43703711-0257-4F56-AB9E-87E6A8A8CC50}" srcOrd="5" destOrd="0" parTransId="{2F818BDB-C2AB-420C-8107-B802B42010BA}" sibTransId="{45F8D44B-C043-440A-AD56-B325C44C55A8}"/>
    <dgm:cxn modelId="{FA3319A3-246E-46AE-878A-DFC320708BEC}" type="presOf" srcId="{36F99561-F96A-4767-86BB-C3A46715235B}" destId="{E8183429-59FF-4B3B-9539-3FDE145081C4}" srcOrd="0" destOrd="0" presId="urn:microsoft.com/office/officeart/2005/8/layout/chevron1"/>
    <dgm:cxn modelId="{031218B4-A40A-4C04-B022-8AFAECE55A22}" srcId="{5159DE66-FD73-4DA2-9EEE-55ACDDD70C6F}" destId="{9022E9AC-6780-4E52-AA63-49D7A8CA8C8E}" srcOrd="0" destOrd="0" parTransId="{C58D5913-449E-4F06-A4A2-3A4529526ACA}" sibTransId="{6A9D57CC-322D-4857-A7E4-57B5A67E900B}"/>
    <dgm:cxn modelId="{034C77B8-F846-4002-8A7B-948EFC88CF99}" type="presOf" srcId="{E4DB91DA-9C48-403B-9FE1-D69AB37F8EE3}" destId="{FEB965A0-F281-4409-871B-33665BDE42F6}" srcOrd="0" destOrd="0" presId="urn:microsoft.com/office/officeart/2005/8/layout/chevron1"/>
    <dgm:cxn modelId="{0B8206D0-B6B5-4EA1-92D6-C3D750DC22FA}" type="presOf" srcId="{81A50222-AC2E-41D1-ACE9-180C854F3DE9}" destId="{FA1FC841-72D1-46E9-B57D-5D5245BE8E46}" srcOrd="0" destOrd="0" presId="urn:microsoft.com/office/officeart/2005/8/layout/chevron1"/>
    <dgm:cxn modelId="{254636D2-5FCE-4948-B1E5-021AC99B946D}" type="presOf" srcId="{50D3DCD1-EEBF-4042-961B-5510751F61D6}" destId="{86A16FA6-1D72-4E87-8E08-ACAAAEB43677}" srcOrd="0" destOrd="0" presId="urn:microsoft.com/office/officeart/2005/8/layout/chevron1"/>
    <dgm:cxn modelId="{A36B23DC-6943-4268-8B09-F9EE35266067}" type="presOf" srcId="{43703711-0257-4F56-AB9E-87E6A8A8CC50}" destId="{ADFA863A-5CBD-4A94-AAE0-B235480D5542}" srcOrd="0" destOrd="0" presId="urn:microsoft.com/office/officeart/2005/8/layout/chevron1"/>
    <dgm:cxn modelId="{DE8D4CF7-BCA9-4609-B4EA-BE8912D8F9AE}" srcId="{5159DE66-FD73-4DA2-9EEE-55ACDDD70C6F}" destId="{36F99561-F96A-4767-86BB-C3A46715235B}" srcOrd="4" destOrd="0" parTransId="{73A6602B-4745-4386-B166-3AB79F34F909}" sibTransId="{18EFF4D1-6BDE-4FD3-888D-4C2CE0CA77D8}"/>
    <dgm:cxn modelId="{B6653576-223F-41C3-AE5D-E6A7B4713D8E}" type="presParOf" srcId="{33F1D128-AD3E-4655-8D60-BD6BAF0FF4F5}" destId="{69032E61-A549-4007-9F01-BC33C52D0A9B}" srcOrd="0" destOrd="0" presId="urn:microsoft.com/office/officeart/2005/8/layout/chevron1"/>
    <dgm:cxn modelId="{52954A23-8813-4825-887F-4A7844BE842F}" type="presParOf" srcId="{33F1D128-AD3E-4655-8D60-BD6BAF0FF4F5}" destId="{6399FBF3-0CC0-4BD2-BAD6-72694B7D94E0}" srcOrd="1" destOrd="0" presId="urn:microsoft.com/office/officeart/2005/8/layout/chevron1"/>
    <dgm:cxn modelId="{C552829A-76B5-48DF-91AF-C01680198582}" type="presParOf" srcId="{33F1D128-AD3E-4655-8D60-BD6BAF0FF4F5}" destId="{86A16FA6-1D72-4E87-8E08-ACAAAEB43677}" srcOrd="2" destOrd="0" presId="urn:microsoft.com/office/officeart/2005/8/layout/chevron1"/>
    <dgm:cxn modelId="{B974F7EF-1731-4398-AC9E-505BBFBBC915}" type="presParOf" srcId="{33F1D128-AD3E-4655-8D60-BD6BAF0FF4F5}" destId="{4AB1348B-A0CA-49B6-A6B2-D2FB85D100B9}" srcOrd="3" destOrd="0" presId="urn:microsoft.com/office/officeart/2005/8/layout/chevron1"/>
    <dgm:cxn modelId="{AA758AEB-D64B-4128-A751-82050DB0B0C5}" type="presParOf" srcId="{33F1D128-AD3E-4655-8D60-BD6BAF0FF4F5}" destId="{FEB965A0-F281-4409-871B-33665BDE42F6}" srcOrd="4" destOrd="0" presId="urn:microsoft.com/office/officeart/2005/8/layout/chevron1"/>
    <dgm:cxn modelId="{39E9A7B8-6A07-48D4-BCC5-7D5390F3130E}" type="presParOf" srcId="{33F1D128-AD3E-4655-8D60-BD6BAF0FF4F5}" destId="{2ABBAC37-5CD4-4970-BB32-AE4D67072318}" srcOrd="5" destOrd="0" presId="urn:microsoft.com/office/officeart/2005/8/layout/chevron1"/>
    <dgm:cxn modelId="{87D2DC13-96C7-4977-BAC3-3EADE1A4F6D5}" type="presParOf" srcId="{33F1D128-AD3E-4655-8D60-BD6BAF0FF4F5}" destId="{FA1FC841-72D1-46E9-B57D-5D5245BE8E46}" srcOrd="6" destOrd="0" presId="urn:microsoft.com/office/officeart/2005/8/layout/chevron1"/>
    <dgm:cxn modelId="{841DCB6B-42D3-493C-8DD8-431214DF4503}" type="presParOf" srcId="{33F1D128-AD3E-4655-8D60-BD6BAF0FF4F5}" destId="{3ACD150D-C9A8-4020-A17D-84943921EF3B}" srcOrd="7" destOrd="0" presId="urn:microsoft.com/office/officeart/2005/8/layout/chevron1"/>
    <dgm:cxn modelId="{95E495CB-BEFC-4FA9-AD1C-8A8F98794F16}" type="presParOf" srcId="{33F1D128-AD3E-4655-8D60-BD6BAF0FF4F5}" destId="{E8183429-59FF-4B3B-9539-3FDE145081C4}" srcOrd="8" destOrd="0" presId="urn:microsoft.com/office/officeart/2005/8/layout/chevron1"/>
    <dgm:cxn modelId="{E5C60C14-DF48-4BAF-B6E2-8A184DBC3326}" type="presParOf" srcId="{33F1D128-AD3E-4655-8D60-BD6BAF0FF4F5}" destId="{7211030A-307C-4F05-AA67-BBA2F2E67DEE}" srcOrd="9" destOrd="0" presId="urn:microsoft.com/office/officeart/2005/8/layout/chevron1"/>
    <dgm:cxn modelId="{376BE70E-30B4-4F7E-B5CD-66707D2F4D24}" type="presParOf" srcId="{33F1D128-AD3E-4655-8D60-BD6BAF0FF4F5}" destId="{ADFA863A-5CBD-4A94-AAE0-B235480D5542}" srcOrd="10" destOrd="0" presId="urn:microsoft.com/office/officeart/2005/8/layout/chevron1"/>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DE2885-2A52-4AD2-8082-D64F0E9B0AEC}" type="doc">
      <dgm:prSet loTypeId="urn:microsoft.com/office/officeart/2005/8/layout/chevron1" loCatId="process" qsTypeId="urn:microsoft.com/office/officeart/2005/8/quickstyle/3d2" qsCatId="3D" csTypeId="urn:microsoft.com/office/officeart/2005/8/colors/accent3_2" csCatId="accent3" phldr="1"/>
      <dgm:spPr/>
    </dgm:pt>
    <dgm:pt modelId="{2B5E6882-590F-4EA2-85CC-8B9D4A8E2CD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ETHNOCENTRIC STAGE</a:t>
          </a:r>
          <a:endParaRPr lang="bg-BG"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C6D327D-10D0-495B-A6ED-9A47614F7AAF}" type="parTrans" cxnId="{4811BAFB-33A3-444C-84B4-3BBFC2ACA5CB}">
      <dgm:prSet/>
      <dgm:spPr/>
      <dgm:t>
        <a:bodyPr/>
        <a:lstStyle/>
        <a:p>
          <a:endParaRPr lang="bg-BG">
            <a:latin typeface="Tahoma" panose="020B0604030504040204" pitchFamily="34" charset="0"/>
            <a:ea typeface="Tahoma" panose="020B0604030504040204" pitchFamily="34" charset="0"/>
            <a:cs typeface="Tahoma" panose="020B0604030504040204" pitchFamily="34" charset="0"/>
          </a:endParaRPr>
        </a:p>
      </dgm:t>
    </dgm:pt>
    <dgm:pt modelId="{1B83CBFD-03CB-47EC-B3FD-76FFB0D652A4}" type="sibTrans" cxnId="{4811BAFB-33A3-444C-84B4-3BBFC2ACA5CB}">
      <dgm:prSet/>
      <dgm:spPr/>
      <dgm:t>
        <a:bodyPr/>
        <a:lstStyle/>
        <a:p>
          <a:endParaRPr lang="bg-BG">
            <a:latin typeface="Tahoma" panose="020B0604030504040204" pitchFamily="34" charset="0"/>
            <a:ea typeface="Tahoma" panose="020B0604030504040204" pitchFamily="34" charset="0"/>
            <a:cs typeface="Tahoma" panose="020B0604030504040204" pitchFamily="34" charset="0"/>
          </a:endParaRPr>
        </a:p>
      </dgm:t>
    </dgm:pt>
    <dgm:pt modelId="{D5002AE9-B718-4C94-91B1-62AD96B0F520}" type="pres">
      <dgm:prSet presAssocID="{82DE2885-2A52-4AD2-8082-D64F0E9B0AEC}" presName="Name0" presStyleCnt="0">
        <dgm:presLayoutVars>
          <dgm:dir/>
          <dgm:animLvl val="lvl"/>
          <dgm:resizeHandles val="exact"/>
        </dgm:presLayoutVars>
      </dgm:prSet>
      <dgm:spPr/>
    </dgm:pt>
    <dgm:pt modelId="{2612D967-FA1E-42D2-AB1C-6120C2FFD831}" type="pres">
      <dgm:prSet presAssocID="{2B5E6882-590F-4EA2-85CC-8B9D4A8E2CD8}" presName="parTxOnly" presStyleLbl="node1" presStyleIdx="0" presStyleCnt="1" custScaleY="36600" custLinFactNeighborX="227" custLinFactNeighborY="-21830">
        <dgm:presLayoutVars>
          <dgm:chMax val="0"/>
          <dgm:chPref val="0"/>
          <dgm:bulletEnabled val="1"/>
        </dgm:presLayoutVars>
      </dgm:prSet>
      <dgm:spPr/>
    </dgm:pt>
  </dgm:ptLst>
  <dgm:cxnLst>
    <dgm:cxn modelId="{ECFF3462-DB26-4B1C-8BDE-521B65120366}" type="presOf" srcId="{82DE2885-2A52-4AD2-8082-D64F0E9B0AEC}" destId="{D5002AE9-B718-4C94-91B1-62AD96B0F520}" srcOrd="0" destOrd="0" presId="urn:microsoft.com/office/officeart/2005/8/layout/chevron1"/>
    <dgm:cxn modelId="{9EA82266-11C2-4E3B-ABD4-19B86A4B4DF4}" type="presOf" srcId="{2B5E6882-590F-4EA2-85CC-8B9D4A8E2CD8}" destId="{2612D967-FA1E-42D2-AB1C-6120C2FFD831}" srcOrd="0" destOrd="0" presId="urn:microsoft.com/office/officeart/2005/8/layout/chevron1"/>
    <dgm:cxn modelId="{4811BAFB-33A3-444C-84B4-3BBFC2ACA5CB}" srcId="{82DE2885-2A52-4AD2-8082-D64F0E9B0AEC}" destId="{2B5E6882-590F-4EA2-85CC-8B9D4A8E2CD8}" srcOrd="0" destOrd="0" parTransId="{DC6D327D-10D0-495B-A6ED-9A47614F7AAF}" sibTransId="{1B83CBFD-03CB-47EC-B3FD-76FFB0D652A4}"/>
    <dgm:cxn modelId="{1961C5AD-9F69-4ECC-96D6-BB18ABB86B8C}" type="presParOf" srcId="{D5002AE9-B718-4C94-91B1-62AD96B0F520}" destId="{2612D967-FA1E-42D2-AB1C-6120C2FFD831}"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53870-0BF9-41AF-BBB2-661C6D947EE8}" type="doc">
      <dgm:prSet loTypeId="urn:microsoft.com/office/officeart/2005/8/layout/chevron1" loCatId="process" qsTypeId="urn:microsoft.com/office/officeart/2005/8/quickstyle/3d2" qsCatId="3D" csTypeId="urn:microsoft.com/office/officeart/2005/8/colors/accent3_2" csCatId="accent3" phldr="1"/>
      <dgm:spPr/>
    </dgm:pt>
    <dgm:pt modelId="{17E35061-E775-4127-8AAE-5A4942AE160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ETHNORELLATIVE STAGE</a:t>
          </a:r>
          <a:endParaRPr lang="bg-BG"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C025000-FA35-4D0C-A1E1-F37E80B8398B}" type="parTrans" cxnId="{0B1FC131-C8AC-436A-AC80-52D5827E4767}">
      <dgm:prSet/>
      <dgm:spPr/>
      <dgm:t>
        <a:bodyPr/>
        <a:lstStyle/>
        <a:p>
          <a:endParaRPr lang="bg-BG"/>
        </a:p>
      </dgm:t>
    </dgm:pt>
    <dgm:pt modelId="{D9D7A930-9AC5-477F-8034-D89C5B3EAD1C}" type="sibTrans" cxnId="{0B1FC131-C8AC-436A-AC80-52D5827E4767}">
      <dgm:prSet/>
      <dgm:spPr/>
      <dgm:t>
        <a:bodyPr/>
        <a:lstStyle/>
        <a:p>
          <a:endParaRPr lang="bg-BG"/>
        </a:p>
      </dgm:t>
    </dgm:pt>
    <dgm:pt modelId="{39A6C960-BD3F-48E5-A261-3F55B264FD87}" type="pres">
      <dgm:prSet presAssocID="{91F53870-0BF9-41AF-BBB2-661C6D947EE8}" presName="Name0" presStyleCnt="0">
        <dgm:presLayoutVars>
          <dgm:dir/>
          <dgm:animLvl val="lvl"/>
          <dgm:resizeHandles val="exact"/>
        </dgm:presLayoutVars>
      </dgm:prSet>
      <dgm:spPr/>
    </dgm:pt>
    <dgm:pt modelId="{85002E08-31A2-4381-A5FD-AF7A7BA10BB4}" type="pres">
      <dgm:prSet presAssocID="{17E35061-E775-4127-8AAE-5A4942AE1608}" presName="parTxOnly" presStyleLbl="node1" presStyleIdx="0" presStyleCnt="1" custScaleY="37040">
        <dgm:presLayoutVars>
          <dgm:chMax val="0"/>
          <dgm:chPref val="0"/>
          <dgm:bulletEnabled val="1"/>
        </dgm:presLayoutVars>
      </dgm:prSet>
      <dgm:spPr/>
    </dgm:pt>
  </dgm:ptLst>
  <dgm:cxnLst>
    <dgm:cxn modelId="{540BCD2E-26C5-4E5C-859C-0DEC4DC7633B}" type="presOf" srcId="{91F53870-0BF9-41AF-BBB2-661C6D947EE8}" destId="{39A6C960-BD3F-48E5-A261-3F55B264FD87}" srcOrd="0" destOrd="0" presId="urn:microsoft.com/office/officeart/2005/8/layout/chevron1"/>
    <dgm:cxn modelId="{0B1FC131-C8AC-436A-AC80-52D5827E4767}" srcId="{91F53870-0BF9-41AF-BBB2-661C6D947EE8}" destId="{17E35061-E775-4127-8AAE-5A4942AE1608}" srcOrd="0" destOrd="0" parTransId="{2C025000-FA35-4D0C-A1E1-F37E80B8398B}" sibTransId="{D9D7A930-9AC5-477F-8034-D89C5B3EAD1C}"/>
    <dgm:cxn modelId="{E28BB6F1-A3F1-43F1-ADF8-86E32F6A0F76}" type="presOf" srcId="{17E35061-E775-4127-8AAE-5A4942AE1608}" destId="{85002E08-31A2-4381-A5FD-AF7A7BA10BB4}" srcOrd="0" destOrd="0" presId="urn:microsoft.com/office/officeart/2005/8/layout/chevron1"/>
    <dgm:cxn modelId="{E735B7AB-1CA0-475B-8A4B-C5F67DDCE8B4}" type="presParOf" srcId="{39A6C960-BD3F-48E5-A261-3F55B264FD87}" destId="{85002E08-31A2-4381-A5FD-AF7A7BA10BB4}"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D04643-1108-4A94-8B53-C21A8293D70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977DB07-3B50-4FC8-85C7-B782748E1C1A}">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Denial of differences </a:t>
          </a:r>
        </a:p>
        <a:p>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AA7DBDD-A03B-4B77-A727-1929CA38C51D}" type="parTrans" cxnId="{65699093-7E13-4E0E-8EC4-1FB039DBE2A4}">
      <dgm:prSet/>
      <dgm:spPr/>
      <dgm:t>
        <a:bodyPr/>
        <a:lstStyle/>
        <a:p>
          <a:endParaRPr lang="bg-BG"/>
        </a:p>
      </dgm:t>
    </dgm:pt>
    <dgm:pt modelId="{2F330DDD-83D8-48E2-9C79-3DC1DDC0A76B}" type="sibTrans" cxnId="{65699093-7E13-4E0E-8EC4-1FB039DBE2A4}">
      <dgm:prSet/>
      <dgm:spPr/>
      <dgm:t>
        <a:bodyPr/>
        <a:lstStyle/>
        <a:p>
          <a:endParaRPr lang="bg-BG"/>
        </a:p>
      </dgm:t>
    </dgm:pt>
    <dgm:pt modelId="{5E2169B6-9A46-4642-8708-4DFF76A21737}">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We do not allow our children to communicate and play with the children of migrant families living in the nearby apartment building. We don't know them at all, they are very suspicious.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D25AE87-EB66-49BB-8952-7DEB8CFA390E}" type="parTrans" cxnId="{3352971F-BFE0-4862-AFA9-ED5E65BBE25F}">
      <dgm:prSet/>
      <dgm:spPr/>
      <dgm:t>
        <a:bodyPr/>
        <a:lstStyle/>
        <a:p>
          <a:endParaRPr lang="bg-BG"/>
        </a:p>
      </dgm:t>
    </dgm:pt>
    <dgm:pt modelId="{63FD02C7-F8F6-40DC-82F2-C480A0BF30F6}" type="sibTrans" cxnId="{3352971F-BFE0-4862-AFA9-ED5E65BBE25F}">
      <dgm:prSet/>
      <dgm:spPr/>
      <dgm:t>
        <a:bodyPr/>
        <a:lstStyle/>
        <a:p>
          <a:endParaRPr lang="bg-BG"/>
        </a:p>
      </dgm:t>
    </dgm:pt>
    <dgm:pt modelId="{C9D94DEF-7023-46EF-A7AB-82D15385AA1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Protection against differences</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CD9408B1-1CDB-4BA2-9A48-715F463E5F18}" type="parTrans" cxnId="{54720B6E-F3A6-49AB-9072-CA51B8F62D44}">
      <dgm:prSet/>
      <dgm:spPr/>
      <dgm:t>
        <a:bodyPr/>
        <a:lstStyle/>
        <a:p>
          <a:endParaRPr lang="bg-BG"/>
        </a:p>
      </dgm:t>
    </dgm:pt>
    <dgm:pt modelId="{CF1A93DC-9AE5-42DB-8D9A-269DE2A95D13}" type="sibTrans" cxnId="{54720B6E-F3A6-49AB-9072-CA51B8F62D44}">
      <dgm:prSet/>
      <dgm:spPr/>
      <dgm:t>
        <a:bodyPr/>
        <a:lstStyle/>
        <a:p>
          <a:endParaRPr lang="bg-BG"/>
        </a:p>
      </dgm:t>
    </dgm:pt>
    <dgm:pt modelId="{81617637-B424-42BB-B139-DB022B37925C}">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They dress strangely, especially women, their language is incomprehensible. They often get together with other people in their community. They are Muslims and probably have contacts with suspicious radical groups</a:t>
          </a:r>
          <a:r>
            <a:rPr lang="bg-BG" sz="1600" dirty="0">
              <a:latin typeface="Tahoma" panose="020B0604030504040204" pitchFamily="34" charset="0"/>
              <a:ea typeface="Tahoma" panose="020B0604030504040204" pitchFamily="34" charset="0"/>
              <a:cs typeface="Tahoma" panose="020B0604030504040204" pitchFamily="34" charset="0"/>
            </a:rPr>
            <a:t>.</a:t>
          </a:r>
        </a:p>
      </dgm:t>
    </dgm:pt>
    <dgm:pt modelId="{098FBA59-9BEE-4D5F-A77A-9D7190C903C1}" type="parTrans" cxnId="{121777BD-049F-40CB-8105-72D6A1720562}">
      <dgm:prSet/>
      <dgm:spPr/>
      <dgm:t>
        <a:bodyPr/>
        <a:lstStyle/>
        <a:p>
          <a:endParaRPr lang="bg-BG"/>
        </a:p>
      </dgm:t>
    </dgm:pt>
    <dgm:pt modelId="{18F04F20-920A-46B9-9792-2F45C25BD051}" type="sibTrans" cxnId="{121777BD-049F-40CB-8105-72D6A1720562}">
      <dgm:prSet/>
      <dgm:spPr/>
      <dgm:t>
        <a:bodyPr/>
        <a:lstStyle/>
        <a:p>
          <a:endParaRPr lang="bg-BG"/>
        </a:p>
      </dgm:t>
    </dgm:pt>
    <dgm:pt modelId="{EE1014F9-B5A2-4E3C-BD27-161FFF696CD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Minimize differences</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0A403D9-1C57-49BA-BACD-9DBA5B95F5F8}" type="parTrans" cxnId="{A4B6A505-17BB-4FF0-A783-88A89C8D5267}">
      <dgm:prSet/>
      <dgm:spPr/>
      <dgm:t>
        <a:bodyPr/>
        <a:lstStyle/>
        <a:p>
          <a:endParaRPr lang="bg-BG"/>
        </a:p>
      </dgm:t>
    </dgm:pt>
    <dgm:pt modelId="{F7F2E4DE-6264-4E69-A0DA-0A4E22E404A1}" type="sibTrans" cxnId="{A4B6A505-17BB-4FF0-A783-88A89C8D5267}">
      <dgm:prSet/>
      <dgm:spPr/>
      <dgm:t>
        <a:bodyPr/>
        <a:lstStyle/>
        <a:p>
          <a:endParaRPr lang="bg-BG"/>
        </a:p>
      </dgm:t>
    </dgm:pt>
    <dgm:pt modelId="{EBD49A22-E6E3-411A-B3BC-03F6113B9797}">
      <dgm:prSet phldrT="[Текст]"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Migrant neighbors are respectful and friendly when we meet on the street. Their children attend school and quickly get used to our way of life.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8EB91D53-8580-4D0D-AE35-92429676F0CE}" type="parTrans" cxnId="{71D51552-3E99-45C2-AAEF-5D360BB0FF5A}">
      <dgm:prSet/>
      <dgm:spPr/>
      <dgm:t>
        <a:bodyPr/>
        <a:lstStyle/>
        <a:p>
          <a:endParaRPr lang="bg-BG"/>
        </a:p>
      </dgm:t>
    </dgm:pt>
    <dgm:pt modelId="{07887032-1D65-40B7-A441-02D5C858865F}" type="sibTrans" cxnId="{71D51552-3E99-45C2-AAEF-5D360BB0FF5A}">
      <dgm:prSet/>
      <dgm:spPr/>
      <dgm:t>
        <a:bodyPr/>
        <a:lstStyle/>
        <a:p>
          <a:endParaRPr lang="bg-BG"/>
        </a:p>
      </dgm:t>
    </dgm:pt>
    <dgm:pt modelId="{D5AF8CE8-418E-4BDE-9E00-6EAE75C14C7D}" type="pres">
      <dgm:prSet presAssocID="{ACD04643-1108-4A94-8B53-C21A8293D700}" presName="Name0" presStyleCnt="0">
        <dgm:presLayoutVars>
          <dgm:dir/>
          <dgm:animLvl val="lvl"/>
          <dgm:resizeHandles val="exact"/>
        </dgm:presLayoutVars>
      </dgm:prSet>
      <dgm:spPr/>
    </dgm:pt>
    <dgm:pt modelId="{C2E751C0-B140-40FC-B596-8B358F497C5A}" type="pres">
      <dgm:prSet presAssocID="{5977DB07-3B50-4FC8-85C7-B782748E1C1A}" presName="compositeNode" presStyleCnt="0">
        <dgm:presLayoutVars>
          <dgm:bulletEnabled val="1"/>
        </dgm:presLayoutVars>
      </dgm:prSet>
      <dgm:spPr/>
    </dgm:pt>
    <dgm:pt modelId="{27D37C1B-C7DF-41F8-A30D-5C65237741E6}" type="pres">
      <dgm:prSet presAssocID="{5977DB07-3B50-4FC8-85C7-B782748E1C1A}" presName="bgRect" presStyleLbl="node1" presStyleIdx="0" presStyleCnt="3"/>
      <dgm:spPr/>
    </dgm:pt>
    <dgm:pt modelId="{5D52A0F8-90BD-42AF-98AD-301275AE2BFA}" type="pres">
      <dgm:prSet presAssocID="{5977DB07-3B50-4FC8-85C7-B782748E1C1A}" presName="parentNode" presStyleLbl="node1" presStyleIdx="0" presStyleCnt="3">
        <dgm:presLayoutVars>
          <dgm:chMax val="0"/>
          <dgm:bulletEnabled val="1"/>
        </dgm:presLayoutVars>
      </dgm:prSet>
      <dgm:spPr/>
    </dgm:pt>
    <dgm:pt modelId="{AF8AB0BC-3547-42D3-88AE-A330C1B7622E}" type="pres">
      <dgm:prSet presAssocID="{5977DB07-3B50-4FC8-85C7-B782748E1C1A}" presName="childNode" presStyleLbl="node1" presStyleIdx="0" presStyleCnt="3">
        <dgm:presLayoutVars>
          <dgm:bulletEnabled val="1"/>
        </dgm:presLayoutVars>
      </dgm:prSet>
      <dgm:spPr/>
    </dgm:pt>
    <dgm:pt modelId="{7C05596E-4620-428D-A355-61C002FD9E96}" type="pres">
      <dgm:prSet presAssocID="{2F330DDD-83D8-48E2-9C79-3DC1DDC0A76B}" presName="hSp" presStyleCnt="0"/>
      <dgm:spPr/>
    </dgm:pt>
    <dgm:pt modelId="{644F8A66-5C9F-4ACF-9735-FB5F731C8FF6}" type="pres">
      <dgm:prSet presAssocID="{2F330DDD-83D8-48E2-9C79-3DC1DDC0A76B}" presName="vProcSp" presStyleCnt="0"/>
      <dgm:spPr/>
    </dgm:pt>
    <dgm:pt modelId="{55A40025-BCEE-4424-A612-63B3901A528F}" type="pres">
      <dgm:prSet presAssocID="{2F330DDD-83D8-48E2-9C79-3DC1DDC0A76B}" presName="vSp1" presStyleCnt="0"/>
      <dgm:spPr/>
    </dgm:pt>
    <dgm:pt modelId="{22E1BF13-B075-413F-A1F4-1ADB1534E66D}" type="pres">
      <dgm:prSet presAssocID="{2F330DDD-83D8-48E2-9C79-3DC1DDC0A76B}" presName="simulatedConn" presStyleLbl="solidFgAcc1" presStyleIdx="0" presStyleCnt="2"/>
      <dgm:spPr/>
    </dgm:pt>
    <dgm:pt modelId="{1431E9C2-CE6E-4946-9F70-47E69E8EEE0D}" type="pres">
      <dgm:prSet presAssocID="{2F330DDD-83D8-48E2-9C79-3DC1DDC0A76B}" presName="vSp2" presStyleCnt="0"/>
      <dgm:spPr/>
    </dgm:pt>
    <dgm:pt modelId="{E9CBA19D-C71F-44F0-80EC-281E9CBAFF98}" type="pres">
      <dgm:prSet presAssocID="{2F330DDD-83D8-48E2-9C79-3DC1DDC0A76B}" presName="sibTrans" presStyleCnt="0"/>
      <dgm:spPr/>
    </dgm:pt>
    <dgm:pt modelId="{1954F20C-934D-44A5-B221-36911F9E5505}" type="pres">
      <dgm:prSet presAssocID="{C9D94DEF-7023-46EF-A7AB-82D15385AA1F}" presName="compositeNode" presStyleCnt="0">
        <dgm:presLayoutVars>
          <dgm:bulletEnabled val="1"/>
        </dgm:presLayoutVars>
      </dgm:prSet>
      <dgm:spPr/>
    </dgm:pt>
    <dgm:pt modelId="{D69D7325-D69B-4E57-8C94-196009ACB174}" type="pres">
      <dgm:prSet presAssocID="{C9D94DEF-7023-46EF-A7AB-82D15385AA1F}" presName="bgRect" presStyleLbl="node1" presStyleIdx="1" presStyleCnt="3"/>
      <dgm:spPr/>
    </dgm:pt>
    <dgm:pt modelId="{37F308CC-9604-4F53-945E-55851800E127}" type="pres">
      <dgm:prSet presAssocID="{C9D94DEF-7023-46EF-A7AB-82D15385AA1F}" presName="parentNode" presStyleLbl="node1" presStyleIdx="1" presStyleCnt="3">
        <dgm:presLayoutVars>
          <dgm:chMax val="0"/>
          <dgm:bulletEnabled val="1"/>
        </dgm:presLayoutVars>
      </dgm:prSet>
      <dgm:spPr/>
    </dgm:pt>
    <dgm:pt modelId="{A05F884B-6C55-4B05-AF10-3334E6B96C64}" type="pres">
      <dgm:prSet presAssocID="{C9D94DEF-7023-46EF-A7AB-82D15385AA1F}" presName="childNode" presStyleLbl="node1" presStyleIdx="1" presStyleCnt="3">
        <dgm:presLayoutVars>
          <dgm:bulletEnabled val="1"/>
        </dgm:presLayoutVars>
      </dgm:prSet>
      <dgm:spPr/>
    </dgm:pt>
    <dgm:pt modelId="{CBF366FF-72D5-4A80-9944-5F7B43C71FB5}" type="pres">
      <dgm:prSet presAssocID="{CF1A93DC-9AE5-42DB-8D9A-269DE2A95D13}" presName="hSp" presStyleCnt="0"/>
      <dgm:spPr/>
    </dgm:pt>
    <dgm:pt modelId="{5D96A2CA-882A-40EE-B71B-C3D74B127977}" type="pres">
      <dgm:prSet presAssocID="{CF1A93DC-9AE5-42DB-8D9A-269DE2A95D13}" presName="vProcSp" presStyleCnt="0"/>
      <dgm:spPr/>
    </dgm:pt>
    <dgm:pt modelId="{AD679867-A507-4D7B-9B04-D4ABF1070C1F}" type="pres">
      <dgm:prSet presAssocID="{CF1A93DC-9AE5-42DB-8D9A-269DE2A95D13}" presName="vSp1" presStyleCnt="0"/>
      <dgm:spPr/>
    </dgm:pt>
    <dgm:pt modelId="{66E1CE6A-0277-4C8A-AF00-AA40CFD7C7F0}" type="pres">
      <dgm:prSet presAssocID="{CF1A93DC-9AE5-42DB-8D9A-269DE2A95D13}" presName="simulatedConn" presStyleLbl="solidFgAcc1" presStyleIdx="1" presStyleCnt="2"/>
      <dgm:spPr/>
    </dgm:pt>
    <dgm:pt modelId="{05D7682E-B15A-4981-8C0D-C2AB43748AEB}" type="pres">
      <dgm:prSet presAssocID="{CF1A93DC-9AE5-42DB-8D9A-269DE2A95D13}" presName="vSp2" presStyleCnt="0"/>
      <dgm:spPr/>
    </dgm:pt>
    <dgm:pt modelId="{7C15BA67-1DC1-42AE-9C32-A5BA040BA0C0}" type="pres">
      <dgm:prSet presAssocID="{CF1A93DC-9AE5-42DB-8D9A-269DE2A95D13}" presName="sibTrans" presStyleCnt="0"/>
      <dgm:spPr/>
    </dgm:pt>
    <dgm:pt modelId="{B7CD51C4-DB16-4FFE-B548-1767FBBD84FF}" type="pres">
      <dgm:prSet presAssocID="{EE1014F9-B5A2-4E3C-BD27-161FFF696CDB}" presName="compositeNode" presStyleCnt="0">
        <dgm:presLayoutVars>
          <dgm:bulletEnabled val="1"/>
        </dgm:presLayoutVars>
      </dgm:prSet>
      <dgm:spPr/>
    </dgm:pt>
    <dgm:pt modelId="{86535164-6CE0-43BE-B05A-C49C0DC23A48}" type="pres">
      <dgm:prSet presAssocID="{EE1014F9-B5A2-4E3C-BD27-161FFF696CDB}" presName="bgRect" presStyleLbl="node1" presStyleIdx="2" presStyleCnt="3"/>
      <dgm:spPr/>
    </dgm:pt>
    <dgm:pt modelId="{323EAEE6-3544-4E40-8AA1-F7EF8C12F316}" type="pres">
      <dgm:prSet presAssocID="{EE1014F9-B5A2-4E3C-BD27-161FFF696CDB}" presName="parentNode" presStyleLbl="node1" presStyleIdx="2" presStyleCnt="3">
        <dgm:presLayoutVars>
          <dgm:chMax val="0"/>
          <dgm:bulletEnabled val="1"/>
        </dgm:presLayoutVars>
      </dgm:prSet>
      <dgm:spPr/>
    </dgm:pt>
    <dgm:pt modelId="{827C2933-EB86-4532-AF13-A091A7BD8B55}" type="pres">
      <dgm:prSet presAssocID="{EE1014F9-B5A2-4E3C-BD27-161FFF696CDB}" presName="childNode" presStyleLbl="node1" presStyleIdx="2" presStyleCnt="3">
        <dgm:presLayoutVars>
          <dgm:bulletEnabled val="1"/>
        </dgm:presLayoutVars>
      </dgm:prSet>
      <dgm:spPr/>
    </dgm:pt>
  </dgm:ptLst>
  <dgm:cxnLst>
    <dgm:cxn modelId="{02C85402-87F6-496B-B3BA-CC91C8996D67}" type="presOf" srcId="{ACD04643-1108-4A94-8B53-C21A8293D700}" destId="{D5AF8CE8-418E-4BDE-9E00-6EAE75C14C7D}" srcOrd="0" destOrd="0" presId="urn:microsoft.com/office/officeart/2005/8/layout/hProcess7"/>
    <dgm:cxn modelId="{A4B6A505-17BB-4FF0-A783-88A89C8D5267}" srcId="{ACD04643-1108-4A94-8B53-C21A8293D700}" destId="{EE1014F9-B5A2-4E3C-BD27-161FFF696CDB}" srcOrd="2" destOrd="0" parTransId="{00A403D9-1C57-49BA-BACD-9DBA5B95F5F8}" sibTransId="{F7F2E4DE-6264-4E69-A0DA-0A4E22E404A1}"/>
    <dgm:cxn modelId="{96C14A0B-BB01-4345-A5B6-DCC9BFAD2F71}" type="presOf" srcId="{5E2169B6-9A46-4642-8708-4DFF76A21737}" destId="{AF8AB0BC-3547-42D3-88AE-A330C1B7622E}" srcOrd="0" destOrd="0" presId="urn:microsoft.com/office/officeart/2005/8/layout/hProcess7"/>
    <dgm:cxn modelId="{AC61551B-9B19-431D-BE28-0FEBD891A970}" type="presOf" srcId="{EBD49A22-E6E3-411A-B3BC-03F6113B9797}" destId="{827C2933-EB86-4532-AF13-A091A7BD8B55}" srcOrd="0" destOrd="0" presId="urn:microsoft.com/office/officeart/2005/8/layout/hProcess7"/>
    <dgm:cxn modelId="{3352971F-BFE0-4862-AFA9-ED5E65BBE25F}" srcId="{5977DB07-3B50-4FC8-85C7-B782748E1C1A}" destId="{5E2169B6-9A46-4642-8708-4DFF76A21737}" srcOrd="0" destOrd="0" parTransId="{5D25AE87-EB66-49BB-8952-7DEB8CFA390E}" sibTransId="{63FD02C7-F8F6-40DC-82F2-C480A0BF30F6}"/>
    <dgm:cxn modelId="{0684A039-F8C0-4C9D-A9DC-E34CAB5EC7F6}" type="presOf" srcId="{5977DB07-3B50-4FC8-85C7-B782748E1C1A}" destId="{27D37C1B-C7DF-41F8-A30D-5C65237741E6}" srcOrd="0" destOrd="0" presId="urn:microsoft.com/office/officeart/2005/8/layout/hProcess7"/>
    <dgm:cxn modelId="{3E965D64-6A97-4C11-AAC5-F7B8A1DC651B}" type="presOf" srcId="{C9D94DEF-7023-46EF-A7AB-82D15385AA1F}" destId="{D69D7325-D69B-4E57-8C94-196009ACB174}" srcOrd="0" destOrd="0" presId="urn:microsoft.com/office/officeart/2005/8/layout/hProcess7"/>
    <dgm:cxn modelId="{18744F44-E6A8-4D37-974B-BC1BB66EDE66}" type="presOf" srcId="{C9D94DEF-7023-46EF-A7AB-82D15385AA1F}" destId="{37F308CC-9604-4F53-945E-55851800E127}" srcOrd="1" destOrd="0" presId="urn:microsoft.com/office/officeart/2005/8/layout/hProcess7"/>
    <dgm:cxn modelId="{54720B6E-F3A6-49AB-9072-CA51B8F62D44}" srcId="{ACD04643-1108-4A94-8B53-C21A8293D700}" destId="{C9D94DEF-7023-46EF-A7AB-82D15385AA1F}" srcOrd="1" destOrd="0" parTransId="{CD9408B1-1CDB-4BA2-9A48-715F463E5F18}" sibTransId="{CF1A93DC-9AE5-42DB-8D9A-269DE2A95D13}"/>
    <dgm:cxn modelId="{71D51552-3E99-45C2-AAEF-5D360BB0FF5A}" srcId="{EE1014F9-B5A2-4E3C-BD27-161FFF696CDB}" destId="{EBD49A22-E6E3-411A-B3BC-03F6113B9797}" srcOrd="0" destOrd="0" parTransId="{8EB91D53-8580-4D0D-AE35-92429676F0CE}" sibTransId="{07887032-1D65-40B7-A441-02D5C858865F}"/>
    <dgm:cxn modelId="{65699093-7E13-4E0E-8EC4-1FB039DBE2A4}" srcId="{ACD04643-1108-4A94-8B53-C21A8293D700}" destId="{5977DB07-3B50-4FC8-85C7-B782748E1C1A}" srcOrd="0" destOrd="0" parTransId="{0AA7DBDD-A03B-4B77-A727-1929CA38C51D}" sibTransId="{2F330DDD-83D8-48E2-9C79-3DC1DDC0A76B}"/>
    <dgm:cxn modelId="{32359898-8297-4BB1-89C0-7A93E316AB86}" type="presOf" srcId="{EE1014F9-B5A2-4E3C-BD27-161FFF696CDB}" destId="{86535164-6CE0-43BE-B05A-C49C0DC23A48}" srcOrd="0" destOrd="0" presId="urn:microsoft.com/office/officeart/2005/8/layout/hProcess7"/>
    <dgm:cxn modelId="{34BC6D99-FBCD-45D5-AADC-15D46E4B205E}" type="presOf" srcId="{5977DB07-3B50-4FC8-85C7-B782748E1C1A}" destId="{5D52A0F8-90BD-42AF-98AD-301275AE2BFA}" srcOrd="1" destOrd="0" presId="urn:microsoft.com/office/officeart/2005/8/layout/hProcess7"/>
    <dgm:cxn modelId="{C5A9AAAE-5F8B-4556-87DB-B39954E8B815}" type="presOf" srcId="{EE1014F9-B5A2-4E3C-BD27-161FFF696CDB}" destId="{323EAEE6-3544-4E40-8AA1-F7EF8C12F316}" srcOrd="1" destOrd="0" presId="urn:microsoft.com/office/officeart/2005/8/layout/hProcess7"/>
    <dgm:cxn modelId="{121777BD-049F-40CB-8105-72D6A1720562}" srcId="{C9D94DEF-7023-46EF-A7AB-82D15385AA1F}" destId="{81617637-B424-42BB-B139-DB022B37925C}" srcOrd="0" destOrd="0" parTransId="{098FBA59-9BEE-4D5F-A77A-9D7190C903C1}" sibTransId="{18F04F20-920A-46B9-9792-2F45C25BD051}"/>
    <dgm:cxn modelId="{D961B0ED-DC11-4982-B1F7-B65AD3B1A844}" type="presOf" srcId="{81617637-B424-42BB-B139-DB022B37925C}" destId="{A05F884B-6C55-4B05-AF10-3334E6B96C64}" srcOrd="0" destOrd="0" presId="urn:microsoft.com/office/officeart/2005/8/layout/hProcess7"/>
    <dgm:cxn modelId="{20CC08C7-77AC-4444-B708-E5EA243876A8}" type="presParOf" srcId="{D5AF8CE8-418E-4BDE-9E00-6EAE75C14C7D}" destId="{C2E751C0-B140-40FC-B596-8B358F497C5A}" srcOrd="0" destOrd="0" presId="urn:microsoft.com/office/officeart/2005/8/layout/hProcess7"/>
    <dgm:cxn modelId="{261296E2-B524-4F9D-9044-DFF9D60D806D}" type="presParOf" srcId="{C2E751C0-B140-40FC-B596-8B358F497C5A}" destId="{27D37C1B-C7DF-41F8-A30D-5C65237741E6}" srcOrd="0" destOrd="0" presId="urn:microsoft.com/office/officeart/2005/8/layout/hProcess7"/>
    <dgm:cxn modelId="{F3E764D6-A7A8-4C29-AE2C-9B24774EC219}" type="presParOf" srcId="{C2E751C0-B140-40FC-B596-8B358F497C5A}" destId="{5D52A0F8-90BD-42AF-98AD-301275AE2BFA}" srcOrd="1" destOrd="0" presId="urn:microsoft.com/office/officeart/2005/8/layout/hProcess7"/>
    <dgm:cxn modelId="{DD5A5BF1-AA5F-4637-B787-AE44394A3D59}" type="presParOf" srcId="{C2E751C0-B140-40FC-B596-8B358F497C5A}" destId="{AF8AB0BC-3547-42D3-88AE-A330C1B7622E}" srcOrd="2" destOrd="0" presId="urn:microsoft.com/office/officeart/2005/8/layout/hProcess7"/>
    <dgm:cxn modelId="{B013DAEC-C181-4409-9E51-F4332AED4396}" type="presParOf" srcId="{D5AF8CE8-418E-4BDE-9E00-6EAE75C14C7D}" destId="{7C05596E-4620-428D-A355-61C002FD9E96}" srcOrd="1" destOrd="0" presId="urn:microsoft.com/office/officeart/2005/8/layout/hProcess7"/>
    <dgm:cxn modelId="{52F556F8-9E9A-42F6-A07E-31D2169D8D47}" type="presParOf" srcId="{D5AF8CE8-418E-4BDE-9E00-6EAE75C14C7D}" destId="{644F8A66-5C9F-4ACF-9735-FB5F731C8FF6}" srcOrd="2" destOrd="0" presId="urn:microsoft.com/office/officeart/2005/8/layout/hProcess7"/>
    <dgm:cxn modelId="{9AD821DE-009D-4CF3-B102-351173BF2396}" type="presParOf" srcId="{644F8A66-5C9F-4ACF-9735-FB5F731C8FF6}" destId="{55A40025-BCEE-4424-A612-63B3901A528F}" srcOrd="0" destOrd="0" presId="urn:microsoft.com/office/officeart/2005/8/layout/hProcess7"/>
    <dgm:cxn modelId="{EAA1A1D4-A42D-40FE-9BB8-090A204CA392}" type="presParOf" srcId="{644F8A66-5C9F-4ACF-9735-FB5F731C8FF6}" destId="{22E1BF13-B075-413F-A1F4-1ADB1534E66D}" srcOrd="1" destOrd="0" presId="urn:microsoft.com/office/officeart/2005/8/layout/hProcess7"/>
    <dgm:cxn modelId="{A94C212E-E195-43FD-AAD8-E554FC643417}" type="presParOf" srcId="{644F8A66-5C9F-4ACF-9735-FB5F731C8FF6}" destId="{1431E9C2-CE6E-4946-9F70-47E69E8EEE0D}" srcOrd="2" destOrd="0" presId="urn:microsoft.com/office/officeart/2005/8/layout/hProcess7"/>
    <dgm:cxn modelId="{32C7777D-E4AA-40A0-A886-5AA1BD1F7279}" type="presParOf" srcId="{D5AF8CE8-418E-4BDE-9E00-6EAE75C14C7D}" destId="{E9CBA19D-C71F-44F0-80EC-281E9CBAFF98}" srcOrd="3" destOrd="0" presId="urn:microsoft.com/office/officeart/2005/8/layout/hProcess7"/>
    <dgm:cxn modelId="{29EE61E9-BC56-4F1C-B31E-8A46B0EFE820}" type="presParOf" srcId="{D5AF8CE8-418E-4BDE-9E00-6EAE75C14C7D}" destId="{1954F20C-934D-44A5-B221-36911F9E5505}" srcOrd="4" destOrd="0" presId="urn:microsoft.com/office/officeart/2005/8/layout/hProcess7"/>
    <dgm:cxn modelId="{0682874F-D965-48DD-BF1A-D9DDF28862EF}" type="presParOf" srcId="{1954F20C-934D-44A5-B221-36911F9E5505}" destId="{D69D7325-D69B-4E57-8C94-196009ACB174}" srcOrd="0" destOrd="0" presId="urn:microsoft.com/office/officeart/2005/8/layout/hProcess7"/>
    <dgm:cxn modelId="{525C0C94-2BF1-4AE7-9FDF-C8757D70EAE4}" type="presParOf" srcId="{1954F20C-934D-44A5-B221-36911F9E5505}" destId="{37F308CC-9604-4F53-945E-55851800E127}" srcOrd="1" destOrd="0" presId="urn:microsoft.com/office/officeart/2005/8/layout/hProcess7"/>
    <dgm:cxn modelId="{623E107D-6587-4B38-9B8E-24760550FE20}" type="presParOf" srcId="{1954F20C-934D-44A5-B221-36911F9E5505}" destId="{A05F884B-6C55-4B05-AF10-3334E6B96C64}" srcOrd="2" destOrd="0" presId="urn:microsoft.com/office/officeart/2005/8/layout/hProcess7"/>
    <dgm:cxn modelId="{BD98D851-8B2F-4A77-A86B-4417F3547ED9}" type="presParOf" srcId="{D5AF8CE8-418E-4BDE-9E00-6EAE75C14C7D}" destId="{CBF366FF-72D5-4A80-9944-5F7B43C71FB5}" srcOrd="5" destOrd="0" presId="urn:microsoft.com/office/officeart/2005/8/layout/hProcess7"/>
    <dgm:cxn modelId="{5FCE3CC5-70C5-4F88-9015-C58B3C18A1C8}" type="presParOf" srcId="{D5AF8CE8-418E-4BDE-9E00-6EAE75C14C7D}" destId="{5D96A2CA-882A-40EE-B71B-C3D74B127977}" srcOrd="6" destOrd="0" presId="urn:microsoft.com/office/officeart/2005/8/layout/hProcess7"/>
    <dgm:cxn modelId="{956CA51B-A813-47F0-AA42-B2D2EAD6C4B5}" type="presParOf" srcId="{5D96A2CA-882A-40EE-B71B-C3D74B127977}" destId="{AD679867-A507-4D7B-9B04-D4ABF1070C1F}" srcOrd="0" destOrd="0" presId="urn:microsoft.com/office/officeart/2005/8/layout/hProcess7"/>
    <dgm:cxn modelId="{996C58AD-F836-4674-A998-721F09942663}" type="presParOf" srcId="{5D96A2CA-882A-40EE-B71B-C3D74B127977}" destId="{66E1CE6A-0277-4C8A-AF00-AA40CFD7C7F0}" srcOrd="1" destOrd="0" presId="urn:microsoft.com/office/officeart/2005/8/layout/hProcess7"/>
    <dgm:cxn modelId="{BB96C2F7-9D75-4920-BDDF-3C4A1EC8E504}" type="presParOf" srcId="{5D96A2CA-882A-40EE-B71B-C3D74B127977}" destId="{05D7682E-B15A-4981-8C0D-C2AB43748AEB}" srcOrd="2" destOrd="0" presId="urn:microsoft.com/office/officeart/2005/8/layout/hProcess7"/>
    <dgm:cxn modelId="{9A4B31A4-E56D-4A3C-8C9F-8F8EF07D92D8}" type="presParOf" srcId="{D5AF8CE8-418E-4BDE-9E00-6EAE75C14C7D}" destId="{7C15BA67-1DC1-42AE-9C32-A5BA040BA0C0}" srcOrd="7" destOrd="0" presId="urn:microsoft.com/office/officeart/2005/8/layout/hProcess7"/>
    <dgm:cxn modelId="{5898E125-4170-4CF9-BB74-1ACF94F90CF3}" type="presParOf" srcId="{D5AF8CE8-418E-4BDE-9E00-6EAE75C14C7D}" destId="{B7CD51C4-DB16-4FFE-B548-1767FBBD84FF}" srcOrd="8" destOrd="0" presId="urn:microsoft.com/office/officeart/2005/8/layout/hProcess7"/>
    <dgm:cxn modelId="{86017560-B6E9-448A-9D0C-FD8367DBB284}" type="presParOf" srcId="{B7CD51C4-DB16-4FFE-B548-1767FBBD84FF}" destId="{86535164-6CE0-43BE-B05A-C49C0DC23A48}" srcOrd="0" destOrd="0" presId="urn:microsoft.com/office/officeart/2005/8/layout/hProcess7"/>
    <dgm:cxn modelId="{877256C6-08EB-4AD7-A2D6-F44469E19ED2}" type="presParOf" srcId="{B7CD51C4-DB16-4FFE-B548-1767FBBD84FF}" destId="{323EAEE6-3544-4E40-8AA1-F7EF8C12F316}" srcOrd="1" destOrd="0" presId="urn:microsoft.com/office/officeart/2005/8/layout/hProcess7"/>
    <dgm:cxn modelId="{14855D73-35F8-442A-BE55-EDCB145C2661}" type="presParOf" srcId="{B7CD51C4-DB16-4FFE-B548-1767FBBD84FF}" destId="{827C2933-EB86-4532-AF13-A091A7BD8B5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D04643-1108-4A94-8B53-C21A8293D70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977DB07-3B50-4FC8-85C7-B782748E1C1A}">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Acceptance of differences</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AA7DBDD-A03B-4B77-A727-1929CA38C51D}" type="parTrans" cxnId="{65699093-7E13-4E0E-8EC4-1FB039DBE2A4}">
      <dgm:prSet/>
      <dgm:spPr/>
      <dgm:t>
        <a:bodyPr/>
        <a:lstStyle/>
        <a:p>
          <a:endParaRPr lang="bg-BG"/>
        </a:p>
      </dgm:t>
    </dgm:pt>
    <dgm:pt modelId="{2F330DDD-83D8-48E2-9C79-3DC1DDC0A76B}" type="sibTrans" cxnId="{65699093-7E13-4E0E-8EC4-1FB039DBE2A4}">
      <dgm:prSet/>
      <dgm:spPr/>
      <dgm:t>
        <a:bodyPr/>
        <a:lstStyle/>
        <a:p>
          <a:endParaRPr lang="bg-BG"/>
        </a:p>
      </dgm:t>
    </dgm:pt>
    <dgm:pt modelId="{5E2169B6-9A46-4642-8708-4DFF76A21737}">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We are used to the presence of migrant neighbors. We are on good terms. They respect the culture and respect their traditions without imposing them on others. They respect our rules and way of life.</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5D25AE87-EB66-49BB-8952-7DEB8CFA390E}" type="parTrans" cxnId="{3352971F-BFE0-4862-AFA9-ED5E65BBE25F}">
      <dgm:prSet/>
      <dgm:spPr/>
      <dgm:t>
        <a:bodyPr/>
        <a:lstStyle/>
        <a:p>
          <a:endParaRPr lang="bg-BG"/>
        </a:p>
      </dgm:t>
    </dgm:pt>
    <dgm:pt modelId="{63FD02C7-F8F6-40DC-82F2-C480A0BF30F6}" type="sibTrans" cxnId="{3352971F-BFE0-4862-AFA9-ED5E65BBE25F}">
      <dgm:prSet/>
      <dgm:spPr/>
      <dgm:t>
        <a:bodyPr/>
        <a:lstStyle/>
        <a:p>
          <a:endParaRPr lang="bg-BG"/>
        </a:p>
      </dgm:t>
    </dgm:pt>
    <dgm:pt modelId="{C9D94DEF-7023-46EF-A7AB-82D15385AA1F}">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Adaptation to differences</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CD9408B1-1CDB-4BA2-9A48-715F463E5F18}" type="parTrans" cxnId="{54720B6E-F3A6-49AB-9072-CA51B8F62D44}">
      <dgm:prSet/>
      <dgm:spPr/>
      <dgm:t>
        <a:bodyPr/>
        <a:lstStyle/>
        <a:p>
          <a:endParaRPr lang="bg-BG"/>
        </a:p>
      </dgm:t>
    </dgm:pt>
    <dgm:pt modelId="{CF1A93DC-9AE5-42DB-8D9A-269DE2A95D13}" type="sibTrans" cxnId="{54720B6E-F3A6-49AB-9072-CA51B8F62D44}">
      <dgm:prSet/>
      <dgm:spPr/>
      <dgm:t>
        <a:bodyPr/>
        <a:lstStyle/>
        <a:p>
          <a:endParaRPr lang="bg-BG"/>
        </a:p>
      </dgm:t>
    </dgm:pt>
    <dgm:pt modelId="{81617637-B424-42BB-B139-DB022B37925C}">
      <dgm:prSet phldrT="[Текст]" custT="1"/>
      <dgm:spPr/>
      <dgm:t>
        <a:bodyPr/>
        <a:lstStyle/>
        <a:p>
          <a:endParaRPr lang="bg-BG"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Our children get along well with the children of migrants. They go to school together. Our children help them when they have difficulty with lessons.</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098FBA59-9BEE-4D5F-A77A-9D7190C903C1}" type="parTrans" cxnId="{121777BD-049F-40CB-8105-72D6A1720562}">
      <dgm:prSet/>
      <dgm:spPr/>
      <dgm:t>
        <a:bodyPr/>
        <a:lstStyle/>
        <a:p>
          <a:endParaRPr lang="bg-BG"/>
        </a:p>
      </dgm:t>
    </dgm:pt>
    <dgm:pt modelId="{18F04F20-920A-46B9-9792-2F45C25BD051}" type="sibTrans" cxnId="{121777BD-049F-40CB-8105-72D6A1720562}">
      <dgm:prSet/>
      <dgm:spPr/>
      <dgm:t>
        <a:bodyPr/>
        <a:lstStyle/>
        <a:p>
          <a:endParaRPr lang="bg-BG"/>
        </a:p>
      </dgm:t>
    </dgm:pt>
    <dgm:pt modelId="{EE1014F9-B5A2-4E3C-BD27-161FFF696CD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Integration of differences</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0A403D9-1C57-49BA-BACD-9DBA5B95F5F8}" type="parTrans" cxnId="{A4B6A505-17BB-4FF0-A783-88A89C8D5267}">
      <dgm:prSet/>
      <dgm:spPr/>
      <dgm:t>
        <a:bodyPr/>
        <a:lstStyle/>
        <a:p>
          <a:endParaRPr lang="bg-BG"/>
        </a:p>
      </dgm:t>
    </dgm:pt>
    <dgm:pt modelId="{F7F2E4DE-6264-4E69-A0DA-0A4E22E404A1}" type="sibTrans" cxnId="{A4B6A505-17BB-4FF0-A783-88A89C8D5267}">
      <dgm:prSet/>
      <dgm:spPr/>
      <dgm:t>
        <a:bodyPr/>
        <a:lstStyle/>
        <a:p>
          <a:endParaRPr lang="bg-BG"/>
        </a:p>
      </dgm:t>
    </dgm:pt>
    <dgm:pt modelId="{EBD49A22-E6E3-411A-B3BC-03F6113B9797}">
      <dgm:prSet phldrT="[Текст]"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We accept migrant neighbors as part of our community, in our neighborhood.</a:t>
          </a:r>
          <a:endParaRPr lang="bg-BG" sz="1600" dirty="0">
            <a:latin typeface="Tahoma" panose="020B0604030504040204" pitchFamily="34" charset="0"/>
            <a:ea typeface="Tahoma" panose="020B0604030504040204" pitchFamily="34" charset="0"/>
            <a:cs typeface="Tahoma" panose="020B0604030504040204" pitchFamily="34" charset="0"/>
          </a:endParaRPr>
        </a:p>
      </dgm:t>
    </dgm:pt>
    <dgm:pt modelId="{8EB91D53-8580-4D0D-AE35-92429676F0CE}" type="parTrans" cxnId="{71D51552-3E99-45C2-AAEF-5D360BB0FF5A}">
      <dgm:prSet/>
      <dgm:spPr/>
      <dgm:t>
        <a:bodyPr/>
        <a:lstStyle/>
        <a:p>
          <a:endParaRPr lang="bg-BG"/>
        </a:p>
      </dgm:t>
    </dgm:pt>
    <dgm:pt modelId="{07887032-1D65-40B7-A441-02D5C858865F}" type="sibTrans" cxnId="{71D51552-3E99-45C2-AAEF-5D360BB0FF5A}">
      <dgm:prSet/>
      <dgm:spPr/>
      <dgm:t>
        <a:bodyPr/>
        <a:lstStyle/>
        <a:p>
          <a:endParaRPr lang="bg-BG"/>
        </a:p>
      </dgm:t>
    </dgm:pt>
    <dgm:pt modelId="{FAF2159C-EB07-4CAB-9B49-0816694DB6FC}">
      <dgm:prSet custT="1"/>
      <dgm:spPr/>
      <dgm:t>
        <a:bodyPr/>
        <a:lstStyle/>
        <a:p>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9D2441C7-16C5-4AFD-AFB6-D03CA93C71B5}" type="parTrans" cxnId="{291C541D-8451-4AE6-BF73-2CF265AF8DFB}">
      <dgm:prSet/>
      <dgm:spPr/>
      <dgm:t>
        <a:bodyPr/>
        <a:lstStyle/>
        <a:p>
          <a:endParaRPr lang="bg-BG"/>
        </a:p>
      </dgm:t>
    </dgm:pt>
    <dgm:pt modelId="{227DD1EA-1FF1-415A-9F98-0B77E2FBCD59}" type="sibTrans" cxnId="{291C541D-8451-4AE6-BF73-2CF265AF8DFB}">
      <dgm:prSet/>
      <dgm:spPr/>
      <dgm:t>
        <a:bodyPr/>
        <a:lstStyle/>
        <a:p>
          <a:endParaRPr lang="bg-BG"/>
        </a:p>
      </dgm:t>
    </dgm:pt>
    <dgm:pt modelId="{D5AF8CE8-418E-4BDE-9E00-6EAE75C14C7D}" type="pres">
      <dgm:prSet presAssocID="{ACD04643-1108-4A94-8B53-C21A8293D700}" presName="Name0" presStyleCnt="0">
        <dgm:presLayoutVars>
          <dgm:dir/>
          <dgm:animLvl val="lvl"/>
          <dgm:resizeHandles val="exact"/>
        </dgm:presLayoutVars>
      </dgm:prSet>
      <dgm:spPr/>
    </dgm:pt>
    <dgm:pt modelId="{C2E751C0-B140-40FC-B596-8B358F497C5A}" type="pres">
      <dgm:prSet presAssocID="{5977DB07-3B50-4FC8-85C7-B782748E1C1A}" presName="compositeNode" presStyleCnt="0">
        <dgm:presLayoutVars>
          <dgm:bulletEnabled val="1"/>
        </dgm:presLayoutVars>
      </dgm:prSet>
      <dgm:spPr/>
    </dgm:pt>
    <dgm:pt modelId="{27D37C1B-C7DF-41F8-A30D-5C65237741E6}" type="pres">
      <dgm:prSet presAssocID="{5977DB07-3B50-4FC8-85C7-B782748E1C1A}" presName="bgRect" presStyleLbl="node1" presStyleIdx="0" presStyleCnt="3"/>
      <dgm:spPr/>
    </dgm:pt>
    <dgm:pt modelId="{5D52A0F8-90BD-42AF-98AD-301275AE2BFA}" type="pres">
      <dgm:prSet presAssocID="{5977DB07-3B50-4FC8-85C7-B782748E1C1A}" presName="parentNode" presStyleLbl="node1" presStyleIdx="0" presStyleCnt="3">
        <dgm:presLayoutVars>
          <dgm:chMax val="0"/>
          <dgm:bulletEnabled val="1"/>
        </dgm:presLayoutVars>
      </dgm:prSet>
      <dgm:spPr/>
    </dgm:pt>
    <dgm:pt modelId="{AF8AB0BC-3547-42D3-88AE-A330C1B7622E}" type="pres">
      <dgm:prSet presAssocID="{5977DB07-3B50-4FC8-85C7-B782748E1C1A}" presName="childNode" presStyleLbl="node1" presStyleIdx="0" presStyleCnt="3">
        <dgm:presLayoutVars>
          <dgm:bulletEnabled val="1"/>
        </dgm:presLayoutVars>
      </dgm:prSet>
      <dgm:spPr/>
    </dgm:pt>
    <dgm:pt modelId="{7C05596E-4620-428D-A355-61C002FD9E96}" type="pres">
      <dgm:prSet presAssocID="{2F330DDD-83D8-48E2-9C79-3DC1DDC0A76B}" presName="hSp" presStyleCnt="0"/>
      <dgm:spPr/>
    </dgm:pt>
    <dgm:pt modelId="{644F8A66-5C9F-4ACF-9735-FB5F731C8FF6}" type="pres">
      <dgm:prSet presAssocID="{2F330DDD-83D8-48E2-9C79-3DC1DDC0A76B}" presName="vProcSp" presStyleCnt="0"/>
      <dgm:spPr/>
    </dgm:pt>
    <dgm:pt modelId="{55A40025-BCEE-4424-A612-63B3901A528F}" type="pres">
      <dgm:prSet presAssocID="{2F330DDD-83D8-48E2-9C79-3DC1DDC0A76B}" presName="vSp1" presStyleCnt="0"/>
      <dgm:spPr/>
    </dgm:pt>
    <dgm:pt modelId="{22E1BF13-B075-413F-A1F4-1ADB1534E66D}" type="pres">
      <dgm:prSet presAssocID="{2F330DDD-83D8-48E2-9C79-3DC1DDC0A76B}" presName="simulatedConn" presStyleLbl="solidFgAcc1" presStyleIdx="0" presStyleCnt="2"/>
      <dgm:spPr/>
    </dgm:pt>
    <dgm:pt modelId="{1431E9C2-CE6E-4946-9F70-47E69E8EEE0D}" type="pres">
      <dgm:prSet presAssocID="{2F330DDD-83D8-48E2-9C79-3DC1DDC0A76B}" presName="vSp2" presStyleCnt="0"/>
      <dgm:spPr/>
    </dgm:pt>
    <dgm:pt modelId="{E9CBA19D-C71F-44F0-80EC-281E9CBAFF98}" type="pres">
      <dgm:prSet presAssocID="{2F330DDD-83D8-48E2-9C79-3DC1DDC0A76B}" presName="sibTrans" presStyleCnt="0"/>
      <dgm:spPr/>
    </dgm:pt>
    <dgm:pt modelId="{1954F20C-934D-44A5-B221-36911F9E5505}" type="pres">
      <dgm:prSet presAssocID="{C9D94DEF-7023-46EF-A7AB-82D15385AA1F}" presName="compositeNode" presStyleCnt="0">
        <dgm:presLayoutVars>
          <dgm:bulletEnabled val="1"/>
        </dgm:presLayoutVars>
      </dgm:prSet>
      <dgm:spPr/>
    </dgm:pt>
    <dgm:pt modelId="{D69D7325-D69B-4E57-8C94-196009ACB174}" type="pres">
      <dgm:prSet presAssocID="{C9D94DEF-7023-46EF-A7AB-82D15385AA1F}" presName="bgRect" presStyleLbl="node1" presStyleIdx="1" presStyleCnt="3"/>
      <dgm:spPr/>
    </dgm:pt>
    <dgm:pt modelId="{37F308CC-9604-4F53-945E-55851800E127}" type="pres">
      <dgm:prSet presAssocID="{C9D94DEF-7023-46EF-A7AB-82D15385AA1F}" presName="parentNode" presStyleLbl="node1" presStyleIdx="1" presStyleCnt="3">
        <dgm:presLayoutVars>
          <dgm:chMax val="0"/>
          <dgm:bulletEnabled val="1"/>
        </dgm:presLayoutVars>
      </dgm:prSet>
      <dgm:spPr/>
    </dgm:pt>
    <dgm:pt modelId="{A05F884B-6C55-4B05-AF10-3334E6B96C64}" type="pres">
      <dgm:prSet presAssocID="{C9D94DEF-7023-46EF-A7AB-82D15385AA1F}" presName="childNode" presStyleLbl="node1" presStyleIdx="1" presStyleCnt="3">
        <dgm:presLayoutVars>
          <dgm:bulletEnabled val="1"/>
        </dgm:presLayoutVars>
      </dgm:prSet>
      <dgm:spPr/>
    </dgm:pt>
    <dgm:pt modelId="{CBF366FF-72D5-4A80-9944-5F7B43C71FB5}" type="pres">
      <dgm:prSet presAssocID="{CF1A93DC-9AE5-42DB-8D9A-269DE2A95D13}" presName="hSp" presStyleCnt="0"/>
      <dgm:spPr/>
    </dgm:pt>
    <dgm:pt modelId="{5D96A2CA-882A-40EE-B71B-C3D74B127977}" type="pres">
      <dgm:prSet presAssocID="{CF1A93DC-9AE5-42DB-8D9A-269DE2A95D13}" presName="vProcSp" presStyleCnt="0"/>
      <dgm:spPr/>
    </dgm:pt>
    <dgm:pt modelId="{AD679867-A507-4D7B-9B04-D4ABF1070C1F}" type="pres">
      <dgm:prSet presAssocID="{CF1A93DC-9AE5-42DB-8D9A-269DE2A95D13}" presName="vSp1" presStyleCnt="0"/>
      <dgm:spPr/>
    </dgm:pt>
    <dgm:pt modelId="{66E1CE6A-0277-4C8A-AF00-AA40CFD7C7F0}" type="pres">
      <dgm:prSet presAssocID="{CF1A93DC-9AE5-42DB-8D9A-269DE2A95D13}" presName="simulatedConn" presStyleLbl="solidFgAcc1" presStyleIdx="1" presStyleCnt="2"/>
      <dgm:spPr/>
    </dgm:pt>
    <dgm:pt modelId="{05D7682E-B15A-4981-8C0D-C2AB43748AEB}" type="pres">
      <dgm:prSet presAssocID="{CF1A93DC-9AE5-42DB-8D9A-269DE2A95D13}" presName="vSp2" presStyleCnt="0"/>
      <dgm:spPr/>
    </dgm:pt>
    <dgm:pt modelId="{7C15BA67-1DC1-42AE-9C32-A5BA040BA0C0}" type="pres">
      <dgm:prSet presAssocID="{CF1A93DC-9AE5-42DB-8D9A-269DE2A95D13}" presName="sibTrans" presStyleCnt="0"/>
      <dgm:spPr/>
    </dgm:pt>
    <dgm:pt modelId="{B7CD51C4-DB16-4FFE-B548-1767FBBD84FF}" type="pres">
      <dgm:prSet presAssocID="{EE1014F9-B5A2-4E3C-BD27-161FFF696CDB}" presName="compositeNode" presStyleCnt="0">
        <dgm:presLayoutVars>
          <dgm:bulletEnabled val="1"/>
        </dgm:presLayoutVars>
      </dgm:prSet>
      <dgm:spPr/>
    </dgm:pt>
    <dgm:pt modelId="{86535164-6CE0-43BE-B05A-C49C0DC23A48}" type="pres">
      <dgm:prSet presAssocID="{EE1014F9-B5A2-4E3C-BD27-161FFF696CDB}" presName="bgRect" presStyleLbl="node1" presStyleIdx="2" presStyleCnt="3" custLinFactNeighborX="-530" custLinFactNeighborY="221"/>
      <dgm:spPr/>
    </dgm:pt>
    <dgm:pt modelId="{323EAEE6-3544-4E40-8AA1-F7EF8C12F316}" type="pres">
      <dgm:prSet presAssocID="{EE1014F9-B5A2-4E3C-BD27-161FFF696CDB}" presName="parentNode" presStyleLbl="node1" presStyleIdx="2" presStyleCnt="3">
        <dgm:presLayoutVars>
          <dgm:chMax val="0"/>
          <dgm:bulletEnabled val="1"/>
        </dgm:presLayoutVars>
      </dgm:prSet>
      <dgm:spPr/>
    </dgm:pt>
    <dgm:pt modelId="{827C2933-EB86-4532-AF13-A091A7BD8B55}" type="pres">
      <dgm:prSet presAssocID="{EE1014F9-B5A2-4E3C-BD27-161FFF696CDB}" presName="childNode" presStyleLbl="node1" presStyleIdx="2" presStyleCnt="3">
        <dgm:presLayoutVars>
          <dgm:bulletEnabled val="1"/>
        </dgm:presLayoutVars>
      </dgm:prSet>
      <dgm:spPr/>
    </dgm:pt>
  </dgm:ptLst>
  <dgm:cxnLst>
    <dgm:cxn modelId="{A4B6A505-17BB-4FF0-A783-88A89C8D5267}" srcId="{ACD04643-1108-4A94-8B53-C21A8293D700}" destId="{EE1014F9-B5A2-4E3C-BD27-161FFF696CDB}" srcOrd="2" destOrd="0" parTransId="{00A403D9-1C57-49BA-BACD-9DBA5B95F5F8}" sibTransId="{F7F2E4DE-6264-4E69-A0DA-0A4E22E404A1}"/>
    <dgm:cxn modelId="{45C72607-67F7-4E30-802F-81A552538904}" type="presOf" srcId="{ACD04643-1108-4A94-8B53-C21A8293D700}" destId="{D5AF8CE8-418E-4BDE-9E00-6EAE75C14C7D}" srcOrd="0" destOrd="0" presId="urn:microsoft.com/office/officeart/2005/8/layout/hProcess7"/>
    <dgm:cxn modelId="{BD74AE0E-32E5-4BCD-9582-792542D59131}" type="presOf" srcId="{81617637-B424-42BB-B139-DB022B37925C}" destId="{A05F884B-6C55-4B05-AF10-3334E6B96C64}" srcOrd="0" destOrd="0" presId="urn:microsoft.com/office/officeart/2005/8/layout/hProcess7"/>
    <dgm:cxn modelId="{291C541D-8451-4AE6-BF73-2CF265AF8DFB}" srcId="{EE1014F9-B5A2-4E3C-BD27-161FFF696CDB}" destId="{FAF2159C-EB07-4CAB-9B49-0816694DB6FC}" srcOrd="1" destOrd="0" parTransId="{9D2441C7-16C5-4AFD-AFB6-D03CA93C71B5}" sibTransId="{227DD1EA-1FF1-415A-9F98-0B77E2FBCD59}"/>
    <dgm:cxn modelId="{3352971F-BFE0-4862-AFA9-ED5E65BBE25F}" srcId="{5977DB07-3B50-4FC8-85C7-B782748E1C1A}" destId="{5E2169B6-9A46-4642-8708-4DFF76A21737}" srcOrd="0" destOrd="0" parTransId="{5D25AE87-EB66-49BB-8952-7DEB8CFA390E}" sibTransId="{63FD02C7-F8F6-40DC-82F2-C480A0BF30F6}"/>
    <dgm:cxn modelId="{4BC6DB29-3485-457D-BB61-3A816643C00B}" type="presOf" srcId="{C9D94DEF-7023-46EF-A7AB-82D15385AA1F}" destId="{37F308CC-9604-4F53-945E-55851800E127}" srcOrd="1" destOrd="0" presId="urn:microsoft.com/office/officeart/2005/8/layout/hProcess7"/>
    <dgm:cxn modelId="{23B04A5D-26D5-415C-AC3C-8BC198D46232}" type="presOf" srcId="{C9D94DEF-7023-46EF-A7AB-82D15385AA1F}" destId="{D69D7325-D69B-4E57-8C94-196009ACB174}" srcOrd="0" destOrd="0" presId="urn:microsoft.com/office/officeart/2005/8/layout/hProcess7"/>
    <dgm:cxn modelId="{54720B6E-F3A6-49AB-9072-CA51B8F62D44}" srcId="{ACD04643-1108-4A94-8B53-C21A8293D700}" destId="{C9D94DEF-7023-46EF-A7AB-82D15385AA1F}" srcOrd="1" destOrd="0" parTransId="{CD9408B1-1CDB-4BA2-9A48-715F463E5F18}" sibTransId="{CF1A93DC-9AE5-42DB-8D9A-269DE2A95D13}"/>
    <dgm:cxn modelId="{8BD2AC70-D415-4ABA-AE0D-921A4147AD37}" type="presOf" srcId="{5977DB07-3B50-4FC8-85C7-B782748E1C1A}" destId="{5D52A0F8-90BD-42AF-98AD-301275AE2BFA}" srcOrd="1" destOrd="0" presId="urn:microsoft.com/office/officeart/2005/8/layout/hProcess7"/>
    <dgm:cxn modelId="{71D51552-3E99-45C2-AAEF-5D360BB0FF5A}" srcId="{EE1014F9-B5A2-4E3C-BD27-161FFF696CDB}" destId="{EBD49A22-E6E3-411A-B3BC-03F6113B9797}" srcOrd="0" destOrd="0" parTransId="{8EB91D53-8580-4D0D-AE35-92429676F0CE}" sibTransId="{07887032-1D65-40B7-A441-02D5C858865F}"/>
    <dgm:cxn modelId="{BF13BA53-70D0-4457-901A-E2FCEDEB1EF1}" type="presOf" srcId="{EE1014F9-B5A2-4E3C-BD27-161FFF696CDB}" destId="{323EAEE6-3544-4E40-8AA1-F7EF8C12F316}" srcOrd="1" destOrd="0" presId="urn:microsoft.com/office/officeart/2005/8/layout/hProcess7"/>
    <dgm:cxn modelId="{F3FA4D7C-3E78-4360-9DB3-56CCECC3CC93}" type="presOf" srcId="{FAF2159C-EB07-4CAB-9B49-0816694DB6FC}" destId="{827C2933-EB86-4532-AF13-A091A7BD8B55}" srcOrd="0" destOrd="1" presId="urn:microsoft.com/office/officeart/2005/8/layout/hProcess7"/>
    <dgm:cxn modelId="{65699093-7E13-4E0E-8EC4-1FB039DBE2A4}" srcId="{ACD04643-1108-4A94-8B53-C21A8293D700}" destId="{5977DB07-3B50-4FC8-85C7-B782748E1C1A}" srcOrd="0" destOrd="0" parTransId="{0AA7DBDD-A03B-4B77-A727-1929CA38C51D}" sibTransId="{2F330DDD-83D8-48E2-9C79-3DC1DDC0A76B}"/>
    <dgm:cxn modelId="{6BE691AC-3E37-449F-B46C-7C377753B17A}" type="presOf" srcId="{EE1014F9-B5A2-4E3C-BD27-161FFF696CDB}" destId="{86535164-6CE0-43BE-B05A-C49C0DC23A48}" srcOrd="0" destOrd="0" presId="urn:microsoft.com/office/officeart/2005/8/layout/hProcess7"/>
    <dgm:cxn modelId="{63DE9DB3-10DD-4DFB-857C-C4C5C550250C}" type="presOf" srcId="{5977DB07-3B50-4FC8-85C7-B782748E1C1A}" destId="{27D37C1B-C7DF-41F8-A30D-5C65237741E6}" srcOrd="0" destOrd="0" presId="urn:microsoft.com/office/officeart/2005/8/layout/hProcess7"/>
    <dgm:cxn modelId="{B18AAFB7-44A7-4419-BECA-FCAE5D13F7BF}" type="presOf" srcId="{5E2169B6-9A46-4642-8708-4DFF76A21737}" destId="{AF8AB0BC-3547-42D3-88AE-A330C1B7622E}" srcOrd="0" destOrd="0" presId="urn:microsoft.com/office/officeart/2005/8/layout/hProcess7"/>
    <dgm:cxn modelId="{121777BD-049F-40CB-8105-72D6A1720562}" srcId="{C9D94DEF-7023-46EF-A7AB-82D15385AA1F}" destId="{81617637-B424-42BB-B139-DB022B37925C}" srcOrd="0" destOrd="0" parTransId="{098FBA59-9BEE-4D5F-A77A-9D7190C903C1}" sibTransId="{18F04F20-920A-46B9-9792-2F45C25BD051}"/>
    <dgm:cxn modelId="{E6FFEBDD-F744-4872-A100-9C9CE89E694C}" type="presOf" srcId="{EBD49A22-E6E3-411A-B3BC-03F6113B9797}" destId="{827C2933-EB86-4532-AF13-A091A7BD8B55}" srcOrd="0" destOrd="0" presId="urn:microsoft.com/office/officeart/2005/8/layout/hProcess7"/>
    <dgm:cxn modelId="{E34F8F09-CE45-427F-AB18-16D41974174B}" type="presParOf" srcId="{D5AF8CE8-418E-4BDE-9E00-6EAE75C14C7D}" destId="{C2E751C0-B140-40FC-B596-8B358F497C5A}" srcOrd="0" destOrd="0" presId="urn:microsoft.com/office/officeart/2005/8/layout/hProcess7"/>
    <dgm:cxn modelId="{01C3501A-02D5-45DB-98DF-6B4FC11BAB67}" type="presParOf" srcId="{C2E751C0-B140-40FC-B596-8B358F497C5A}" destId="{27D37C1B-C7DF-41F8-A30D-5C65237741E6}" srcOrd="0" destOrd="0" presId="urn:microsoft.com/office/officeart/2005/8/layout/hProcess7"/>
    <dgm:cxn modelId="{2E9463B0-6B6C-413D-8FA9-AE3ABA5B040B}" type="presParOf" srcId="{C2E751C0-B140-40FC-B596-8B358F497C5A}" destId="{5D52A0F8-90BD-42AF-98AD-301275AE2BFA}" srcOrd="1" destOrd="0" presId="urn:microsoft.com/office/officeart/2005/8/layout/hProcess7"/>
    <dgm:cxn modelId="{0FE536D5-E4F1-44F8-AA33-14DB5682BF84}" type="presParOf" srcId="{C2E751C0-B140-40FC-B596-8B358F497C5A}" destId="{AF8AB0BC-3547-42D3-88AE-A330C1B7622E}" srcOrd="2" destOrd="0" presId="urn:microsoft.com/office/officeart/2005/8/layout/hProcess7"/>
    <dgm:cxn modelId="{264EA040-F779-490C-8764-5FFB0537A40A}" type="presParOf" srcId="{D5AF8CE8-418E-4BDE-9E00-6EAE75C14C7D}" destId="{7C05596E-4620-428D-A355-61C002FD9E96}" srcOrd="1" destOrd="0" presId="urn:microsoft.com/office/officeart/2005/8/layout/hProcess7"/>
    <dgm:cxn modelId="{8813C6E0-4491-4D5A-A405-A5E3F352660A}" type="presParOf" srcId="{D5AF8CE8-418E-4BDE-9E00-6EAE75C14C7D}" destId="{644F8A66-5C9F-4ACF-9735-FB5F731C8FF6}" srcOrd="2" destOrd="0" presId="urn:microsoft.com/office/officeart/2005/8/layout/hProcess7"/>
    <dgm:cxn modelId="{E7AD6F55-BEE9-457D-AA6D-21173A918E5F}" type="presParOf" srcId="{644F8A66-5C9F-4ACF-9735-FB5F731C8FF6}" destId="{55A40025-BCEE-4424-A612-63B3901A528F}" srcOrd="0" destOrd="0" presId="urn:microsoft.com/office/officeart/2005/8/layout/hProcess7"/>
    <dgm:cxn modelId="{C6C2B5F7-B52B-4E19-8C4C-0AB3A8CD58B1}" type="presParOf" srcId="{644F8A66-5C9F-4ACF-9735-FB5F731C8FF6}" destId="{22E1BF13-B075-413F-A1F4-1ADB1534E66D}" srcOrd="1" destOrd="0" presId="urn:microsoft.com/office/officeart/2005/8/layout/hProcess7"/>
    <dgm:cxn modelId="{FC9F950D-1BA0-47D2-B144-081DB22A41FA}" type="presParOf" srcId="{644F8A66-5C9F-4ACF-9735-FB5F731C8FF6}" destId="{1431E9C2-CE6E-4946-9F70-47E69E8EEE0D}" srcOrd="2" destOrd="0" presId="urn:microsoft.com/office/officeart/2005/8/layout/hProcess7"/>
    <dgm:cxn modelId="{35BA2446-21B8-44EC-ACFB-71E68B390F3E}" type="presParOf" srcId="{D5AF8CE8-418E-4BDE-9E00-6EAE75C14C7D}" destId="{E9CBA19D-C71F-44F0-80EC-281E9CBAFF98}" srcOrd="3" destOrd="0" presId="urn:microsoft.com/office/officeart/2005/8/layout/hProcess7"/>
    <dgm:cxn modelId="{47063D52-8EE4-4744-93C3-B2CB32401152}" type="presParOf" srcId="{D5AF8CE8-418E-4BDE-9E00-6EAE75C14C7D}" destId="{1954F20C-934D-44A5-B221-36911F9E5505}" srcOrd="4" destOrd="0" presId="urn:microsoft.com/office/officeart/2005/8/layout/hProcess7"/>
    <dgm:cxn modelId="{91E9A59B-C935-4ADF-A605-82483613A90F}" type="presParOf" srcId="{1954F20C-934D-44A5-B221-36911F9E5505}" destId="{D69D7325-D69B-4E57-8C94-196009ACB174}" srcOrd="0" destOrd="0" presId="urn:microsoft.com/office/officeart/2005/8/layout/hProcess7"/>
    <dgm:cxn modelId="{4E0FD871-6260-441A-BE2B-5F98778DF491}" type="presParOf" srcId="{1954F20C-934D-44A5-B221-36911F9E5505}" destId="{37F308CC-9604-4F53-945E-55851800E127}" srcOrd="1" destOrd="0" presId="urn:microsoft.com/office/officeart/2005/8/layout/hProcess7"/>
    <dgm:cxn modelId="{F0CD08B8-0F92-46A1-B4D1-9F59F9CFA03A}" type="presParOf" srcId="{1954F20C-934D-44A5-B221-36911F9E5505}" destId="{A05F884B-6C55-4B05-AF10-3334E6B96C64}" srcOrd="2" destOrd="0" presId="urn:microsoft.com/office/officeart/2005/8/layout/hProcess7"/>
    <dgm:cxn modelId="{5EBA3E43-AF17-46F7-8DC6-B0A4A2EDD3F8}" type="presParOf" srcId="{D5AF8CE8-418E-4BDE-9E00-6EAE75C14C7D}" destId="{CBF366FF-72D5-4A80-9944-5F7B43C71FB5}" srcOrd="5" destOrd="0" presId="urn:microsoft.com/office/officeart/2005/8/layout/hProcess7"/>
    <dgm:cxn modelId="{E5632FA3-E2D5-42B9-A548-8F56EA6F923F}" type="presParOf" srcId="{D5AF8CE8-418E-4BDE-9E00-6EAE75C14C7D}" destId="{5D96A2CA-882A-40EE-B71B-C3D74B127977}" srcOrd="6" destOrd="0" presId="urn:microsoft.com/office/officeart/2005/8/layout/hProcess7"/>
    <dgm:cxn modelId="{960AC130-251C-49B0-9287-1991B8CA55A1}" type="presParOf" srcId="{5D96A2CA-882A-40EE-B71B-C3D74B127977}" destId="{AD679867-A507-4D7B-9B04-D4ABF1070C1F}" srcOrd="0" destOrd="0" presId="urn:microsoft.com/office/officeart/2005/8/layout/hProcess7"/>
    <dgm:cxn modelId="{1531A0CE-4835-41E1-BE5C-F2EACDAA68D7}" type="presParOf" srcId="{5D96A2CA-882A-40EE-B71B-C3D74B127977}" destId="{66E1CE6A-0277-4C8A-AF00-AA40CFD7C7F0}" srcOrd="1" destOrd="0" presId="urn:microsoft.com/office/officeart/2005/8/layout/hProcess7"/>
    <dgm:cxn modelId="{5DEE9FC1-5152-4D49-A64D-90325E2CB48D}" type="presParOf" srcId="{5D96A2CA-882A-40EE-B71B-C3D74B127977}" destId="{05D7682E-B15A-4981-8C0D-C2AB43748AEB}" srcOrd="2" destOrd="0" presId="urn:microsoft.com/office/officeart/2005/8/layout/hProcess7"/>
    <dgm:cxn modelId="{E225A897-C56A-490D-BBA6-B037BEBCC793}" type="presParOf" srcId="{D5AF8CE8-418E-4BDE-9E00-6EAE75C14C7D}" destId="{7C15BA67-1DC1-42AE-9C32-A5BA040BA0C0}" srcOrd="7" destOrd="0" presId="urn:microsoft.com/office/officeart/2005/8/layout/hProcess7"/>
    <dgm:cxn modelId="{81804619-164F-43C5-AABB-4B4145B8D666}" type="presParOf" srcId="{D5AF8CE8-418E-4BDE-9E00-6EAE75C14C7D}" destId="{B7CD51C4-DB16-4FFE-B548-1767FBBD84FF}" srcOrd="8" destOrd="0" presId="urn:microsoft.com/office/officeart/2005/8/layout/hProcess7"/>
    <dgm:cxn modelId="{670D0DA8-30A3-471A-ABA4-E54382066D9C}" type="presParOf" srcId="{B7CD51C4-DB16-4FFE-B548-1767FBBD84FF}" destId="{86535164-6CE0-43BE-B05A-C49C0DC23A48}" srcOrd="0" destOrd="0" presId="urn:microsoft.com/office/officeart/2005/8/layout/hProcess7"/>
    <dgm:cxn modelId="{EF29CAD9-CC59-4902-ABB2-7BEE595B34B3}" type="presParOf" srcId="{B7CD51C4-DB16-4FFE-B548-1767FBBD84FF}" destId="{323EAEE6-3544-4E40-8AA1-F7EF8C12F316}" srcOrd="1" destOrd="0" presId="urn:microsoft.com/office/officeart/2005/8/layout/hProcess7"/>
    <dgm:cxn modelId="{F5A5DD9C-245B-4C25-9E73-5F7FF5D57660}" type="presParOf" srcId="{B7CD51C4-DB16-4FFE-B548-1767FBBD84FF}" destId="{827C2933-EB86-4532-AF13-A091A7BD8B5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16A23-D09F-4520-8F1D-93777F2290DE}">
      <dsp:nvSpPr>
        <dsp:cNvPr id="0" name=""/>
        <dsp:cNvSpPr/>
      </dsp:nvSpPr>
      <dsp:spPr>
        <a:xfrm>
          <a:off x="2153414" y="1731626"/>
          <a:ext cx="2072448" cy="181484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rPr>
            <a:t>PREJUDICE / STEREOTYPES</a:t>
          </a:r>
          <a:endParaRPr lang="bg-BG"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b="1" kern="1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dsp:txBody>
      <dsp:txXfrm>
        <a:off x="2456917" y="1997404"/>
        <a:ext cx="1465442" cy="1283287"/>
      </dsp:txXfrm>
    </dsp:sp>
    <dsp:sp modelId="{8CCCFCAD-5467-4711-A1B4-661E093A375E}">
      <dsp:nvSpPr>
        <dsp:cNvPr id="0" name=""/>
        <dsp:cNvSpPr/>
      </dsp:nvSpPr>
      <dsp:spPr>
        <a:xfrm rot="7113161">
          <a:off x="3530554" y="1861097"/>
          <a:ext cx="141863" cy="42163"/>
        </a:xfrm>
        <a:custGeom>
          <a:avLst/>
          <a:gdLst/>
          <a:ahLst/>
          <a:cxnLst/>
          <a:rect l="0" t="0" r="0" b="0"/>
          <a:pathLst>
            <a:path>
              <a:moveTo>
                <a:pt x="0" y="21081"/>
              </a:moveTo>
              <a:lnTo>
                <a:pt x="141863"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rot="10800000">
        <a:off x="3597940" y="1878632"/>
        <a:ext cx="7093" cy="7093"/>
      </dsp:txXfrm>
    </dsp:sp>
    <dsp:sp modelId="{595326D8-0D4F-4EB4-83A8-813C34105C40}">
      <dsp:nvSpPr>
        <dsp:cNvPr id="0" name=""/>
        <dsp:cNvSpPr/>
      </dsp:nvSpPr>
      <dsp:spPr>
        <a:xfrm>
          <a:off x="2843756" y="616222"/>
          <a:ext cx="2150037" cy="1365727"/>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ETHNOCENTRISM</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3158622" y="816228"/>
        <a:ext cx="1520305" cy="965715"/>
      </dsp:txXfrm>
    </dsp:sp>
    <dsp:sp modelId="{45AE74A0-7134-4599-B9DF-041F348AC859}">
      <dsp:nvSpPr>
        <dsp:cNvPr id="0" name=""/>
        <dsp:cNvSpPr/>
      </dsp:nvSpPr>
      <dsp:spPr>
        <a:xfrm rot="755099">
          <a:off x="2185013" y="2398500"/>
          <a:ext cx="43164" cy="42163"/>
        </a:xfrm>
        <a:custGeom>
          <a:avLst/>
          <a:gdLst/>
          <a:ahLst/>
          <a:cxnLst/>
          <a:rect l="0" t="0" r="0" b="0"/>
          <a:pathLst>
            <a:path>
              <a:moveTo>
                <a:pt x="0" y="21081"/>
              </a:moveTo>
              <a:lnTo>
                <a:pt x="43164"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a:off x="2205516" y="2418503"/>
        <a:ext cx="2158" cy="2158"/>
      </dsp:txXfrm>
    </dsp:sp>
    <dsp:sp modelId="{D984E4C5-5DB3-40B3-AFD2-0EC2F83FA89E}">
      <dsp:nvSpPr>
        <dsp:cNvPr id="0" name=""/>
        <dsp:cNvSpPr/>
      </dsp:nvSpPr>
      <dsp:spPr>
        <a:xfrm>
          <a:off x="174324" y="1559884"/>
          <a:ext cx="2118535" cy="1284946"/>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RACISM</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484576" y="1748060"/>
        <a:ext cx="1498031" cy="908594"/>
      </dsp:txXfrm>
    </dsp:sp>
    <dsp:sp modelId="{057EE50C-210C-42E5-BE9E-9AFF66D0B3BE}">
      <dsp:nvSpPr>
        <dsp:cNvPr id="0" name=""/>
        <dsp:cNvSpPr/>
      </dsp:nvSpPr>
      <dsp:spPr>
        <a:xfrm rot="12432326">
          <a:off x="3957240" y="3046841"/>
          <a:ext cx="133410" cy="42163"/>
        </a:xfrm>
        <a:custGeom>
          <a:avLst/>
          <a:gdLst/>
          <a:ahLst/>
          <a:cxnLst/>
          <a:rect l="0" t="0" r="0" b="0"/>
          <a:pathLst>
            <a:path>
              <a:moveTo>
                <a:pt x="0" y="21081"/>
              </a:moveTo>
              <a:lnTo>
                <a:pt x="133410" y="2108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bg-BG" sz="1200" kern="1200">
            <a:latin typeface="Tahoma" panose="020B0604030504040204" pitchFamily="34" charset="0"/>
            <a:ea typeface="Tahoma" panose="020B0604030504040204" pitchFamily="34" charset="0"/>
            <a:cs typeface="Tahoma" panose="020B0604030504040204" pitchFamily="34" charset="0"/>
          </a:endParaRPr>
        </a:p>
      </dsp:txBody>
      <dsp:txXfrm rot="10800000">
        <a:off x="4020610" y="3064588"/>
        <a:ext cx="6670" cy="6670"/>
      </dsp:txXfrm>
    </dsp:sp>
    <dsp:sp modelId="{AA6A0361-774E-4202-8EDB-E214FD9328DD}">
      <dsp:nvSpPr>
        <dsp:cNvPr id="0" name=""/>
        <dsp:cNvSpPr/>
      </dsp:nvSpPr>
      <dsp:spPr>
        <a:xfrm>
          <a:off x="3709747" y="2810335"/>
          <a:ext cx="2137369" cy="1290862"/>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XENOPHOBIA</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4022757" y="2999377"/>
        <a:ext cx="1511349" cy="912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CD173-70BB-48C3-B889-85EB23B21EC8}">
      <dsp:nvSpPr>
        <dsp:cNvPr id="0" name=""/>
        <dsp:cNvSpPr/>
      </dsp:nvSpPr>
      <dsp:spPr>
        <a:xfrm>
          <a:off x="110879" y="429148"/>
          <a:ext cx="2631787" cy="283524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Social inequalities</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Ethnic differences</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Ignorance of cultural and other specifics</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176126" y="494395"/>
        <a:ext cx="2501293" cy="2097201"/>
      </dsp:txXfrm>
    </dsp:sp>
    <dsp:sp modelId="{C06598D5-BBEA-447D-9290-776079B500D2}">
      <dsp:nvSpPr>
        <dsp:cNvPr id="0" name=""/>
        <dsp:cNvSpPr/>
      </dsp:nvSpPr>
      <dsp:spPr>
        <a:xfrm rot="278839">
          <a:off x="1400818" y="1249703"/>
          <a:ext cx="3116923" cy="3116923"/>
        </a:xfrm>
        <a:prstGeom prst="leftCircularArrow">
          <a:avLst>
            <a:gd name="adj1" fmla="val 3038"/>
            <a:gd name="adj2" fmla="val 372784"/>
            <a:gd name="adj3" fmla="val 1377614"/>
            <a:gd name="adj4" fmla="val 8253808"/>
            <a:gd name="adj5" fmla="val 3544"/>
          </a:avLst>
        </a:prstGeom>
        <a:solidFill>
          <a:schemeClr val="accent2"/>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8DC935E6-741C-44CD-97FF-6CA359BFFCC0}">
      <dsp:nvSpPr>
        <dsp:cNvPr id="0" name=""/>
        <dsp:cNvSpPr/>
      </dsp:nvSpPr>
      <dsp:spPr>
        <a:xfrm>
          <a:off x="568533" y="3002375"/>
          <a:ext cx="2006954" cy="79809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REASONS</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591909" y="3025751"/>
        <a:ext cx="1960202" cy="751347"/>
      </dsp:txXfrm>
    </dsp:sp>
    <dsp:sp modelId="{F9446136-53CA-47D2-A5D8-C021A70A7AF6}">
      <dsp:nvSpPr>
        <dsp:cNvPr id="0" name=""/>
        <dsp:cNvSpPr/>
      </dsp:nvSpPr>
      <dsp:spPr>
        <a:xfrm>
          <a:off x="3207325" y="465992"/>
          <a:ext cx="2645018" cy="2868490"/>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ahoma" panose="020B0604030504040204" pitchFamily="34" charset="0"/>
              <a:ea typeface="Tahoma" panose="020B0604030504040204" pitchFamily="34" charset="0"/>
              <a:cs typeface="Tahoma" panose="020B0604030504040204" pitchFamily="34" charset="0"/>
            </a:rPr>
            <a:t>Stereotypical attitudes</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Prejudice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Stigmatization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Intolerance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Ethnocentrism</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Racism</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3273337" y="1146680"/>
        <a:ext cx="2512994" cy="2121789"/>
      </dsp:txXfrm>
    </dsp:sp>
    <dsp:sp modelId="{11695CD9-3565-4985-9A6F-CF8EF4774867}">
      <dsp:nvSpPr>
        <dsp:cNvPr id="0" name=""/>
        <dsp:cNvSpPr/>
      </dsp:nvSpPr>
      <dsp:spPr>
        <a:xfrm rot="21418275">
          <a:off x="4243189" y="-559396"/>
          <a:ext cx="3284703" cy="3284703"/>
        </a:xfrm>
        <a:prstGeom prst="circularArrow">
          <a:avLst>
            <a:gd name="adj1" fmla="val 2882"/>
            <a:gd name="adj2" fmla="val 352456"/>
            <a:gd name="adj3" fmla="val 19926244"/>
            <a:gd name="adj4" fmla="val 13029722"/>
            <a:gd name="adj5" fmla="val 3363"/>
          </a:avLst>
        </a:prstGeom>
        <a:solidFill>
          <a:schemeClr val="accent2"/>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47F5CAD9-DD7A-4C52-839C-2891E0FF092E}">
      <dsp:nvSpPr>
        <dsp:cNvPr id="0" name=""/>
        <dsp:cNvSpPr/>
      </dsp:nvSpPr>
      <dsp:spPr>
        <a:xfrm>
          <a:off x="3654963" y="152816"/>
          <a:ext cx="2006954" cy="79809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STEREOTYPES </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3678339" y="176192"/>
        <a:ext cx="1960202" cy="751347"/>
      </dsp:txXfrm>
    </dsp:sp>
    <dsp:sp modelId="{9A5D2F74-B6F0-4361-A954-D1FDA72787A3}">
      <dsp:nvSpPr>
        <dsp:cNvPr id="0" name=""/>
        <dsp:cNvSpPr/>
      </dsp:nvSpPr>
      <dsp:spPr>
        <a:xfrm>
          <a:off x="6335359" y="431913"/>
          <a:ext cx="2431902" cy="282141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Insults, threats</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Aggression</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Brake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Violence</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US" sz="1600" kern="1200" dirty="0">
              <a:latin typeface="Tahoma" panose="020B0604030504040204" pitchFamily="34" charset="0"/>
              <a:ea typeface="Tahoma" panose="020B0604030504040204" pitchFamily="34" charset="0"/>
              <a:cs typeface="Tahoma" panose="020B0604030504040204" pitchFamily="34" charset="0"/>
            </a:rPr>
            <a:t>Discrimination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6400288" y="496842"/>
        <a:ext cx="2302044" cy="2086966"/>
      </dsp:txXfrm>
    </dsp:sp>
    <dsp:sp modelId="{5D64AE03-5E8D-4526-A7B8-FDEAD54455B3}">
      <dsp:nvSpPr>
        <dsp:cNvPr id="0" name=""/>
        <dsp:cNvSpPr/>
      </dsp:nvSpPr>
      <dsp:spPr>
        <a:xfrm>
          <a:off x="6689042" y="2845025"/>
          <a:ext cx="2006954" cy="79809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MANIFESTATION</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6712418" y="2868401"/>
        <a:ext cx="1960202" cy="751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5C53-B44A-49C6-8264-199085F9416D}">
      <dsp:nvSpPr>
        <dsp:cNvPr id="0" name=""/>
        <dsp:cNvSpPr/>
      </dsp:nvSpPr>
      <dsp:spPr>
        <a:xfrm rot="5400000">
          <a:off x="1958666" y="888273"/>
          <a:ext cx="780097" cy="888113"/>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17C13-A07D-4BA6-9617-29A49BA54B00}">
      <dsp:nvSpPr>
        <dsp:cNvPr id="0" name=""/>
        <dsp:cNvSpPr/>
      </dsp:nvSpPr>
      <dsp:spPr>
        <a:xfrm>
          <a:off x="1466768" y="23520"/>
          <a:ext cx="1883663" cy="919214"/>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PREJUDICE</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1511648" y="68400"/>
        <a:ext cx="1793903" cy="829454"/>
      </dsp:txXfrm>
    </dsp:sp>
    <dsp:sp modelId="{4F9B130B-23D2-4FB3-BABA-49F3B0A0D00B}">
      <dsp:nvSpPr>
        <dsp:cNvPr id="0" name=""/>
        <dsp:cNvSpPr/>
      </dsp:nvSpPr>
      <dsp:spPr>
        <a:xfrm>
          <a:off x="3065213" y="111188"/>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8536697C-08C3-4D49-9313-5F9039B1C911}">
      <dsp:nvSpPr>
        <dsp:cNvPr id="0" name=""/>
        <dsp:cNvSpPr/>
      </dsp:nvSpPr>
      <dsp:spPr>
        <a:xfrm rot="5400000">
          <a:off x="3080722" y="1920855"/>
          <a:ext cx="780097" cy="888113"/>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B7524-69DC-4196-A593-754B50BFB80B}">
      <dsp:nvSpPr>
        <dsp:cNvPr id="0" name=""/>
        <dsp:cNvSpPr/>
      </dsp:nvSpPr>
      <dsp:spPr>
        <a:xfrm>
          <a:off x="2818861" y="1048665"/>
          <a:ext cx="1676357" cy="919214"/>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SOCIAL DISTANCE</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2863741" y="1093545"/>
        <a:ext cx="1586597" cy="829454"/>
      </dsp:txXfrm>
    </dsp:sp>
    <dsp:sp modelId="{454B358E-1DAD-4FAF-9111-C7BCE295EC89}">
      <dsp:nvSpPr>
        <dsp:cNvPr id="0" name=""/>
        <dsp:cNvSpPr/>
      </dsp:nvSpPr>
      <dsp:spPr>
        <a:xfrm>
          <a:off x="4187268" y="1143769"/>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B5846D51-0164-4DFA-B847-CB5F5B3DF112}">
      <dsp:nvSpPr>
        <dsp:cNvPr id="0" name=""/>
        <dsp:cNvSpPr/>
      </dsp:nvSpPr>
      <dsp:spPr>
        <a:xfrm rot="5400000">
          <a:off x="4325060" y="2960871"/>
          <a:ext cx="780097" cy="888113"/>
        </a:xfrm>
        <a:prstGeom prst="bentUpArrow">
          <a:avLst>
            <a:gd name="adj1" fmla="val 32840"/>
            <a:gd name="adj2" fmla="val 25000"/>
            <a:gd name="adj3" fmla="val 3578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1AE84-4137-4668-8A30-06B1A505B06B}">
      <dsp:nvSpPr>
        <dsp:cNvPr id="0" name=""/>
        <dsp:cNvSpPr/>
      </dsp:nvSpPr>
      <dsp:spPr>
        <a:xfrm>
          <a:off x="3918185" y="2088683"/>
          <a:ext cx="1669017" cy="919214"/>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SOCIAL ISOLATION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3963065" y="2133563"/>
        <a:ext cx="1579257" cy="829454"/>
      </dsp:txXfrm>
    </dsp:sp>
    <dsp:sp modelId="{3968EAD7-5B4E-4B60-ABF3-E08A2B5F479D}">
      <dsp:nvSpPr>
        <dsp:cNvPr id="0" name=""/>
        <dsp:cNvSpPr/>
      </dsp:nvSpPr>
      <dsp:spPr>
        <a:xfrm>
          <a:off x="5409306" y="2176351"/>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2D4A1186-92FB-460E-AE9A-FDBE0061FB4D}">
      <dsp:nvSpPr>
        <dsp:cNvPr id="0" name=""/>
        <dsp:cNvSpPr/>
      </dsp:nvSpPr>
      <dsp:spPr>
        <a:xfrm>
          <a:off x="5143893" y="3121264"/>
          <a:ext cx="1542737" cy="919214"/>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SEGREGATION</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5188773" y="3166144"/>
        <a:ext cx="1452977" cy="829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006BA-0C95-4A74-8035-90970D52AE20}">
      <dsp:nvSpPr>
        <dsp:cNvPr id="0" name=""/>
        <dsp:cNvSpPr/>
      </dsp:nvSpPr>
      <dsp:spPr>
        <a:xfrm rot="5400000">
          <a:off x="529704" y="1302166"/>
          <a:ext cx="1577827" cy="2625468"/>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69834-F21C-4E2D-B2D0-DF573E096979}">
      <dsp:nvSpPr>
        <dsp:cNvPr id="0" name=""/>
        <dsp:cNvSpPr/>
      </dsp:nvSpPr>
      <dsp:spPr>
        <a:xfrm>
          <a:off x="301738" y="2115641"/>
          <a:ext cx="2792625" cy="207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CULTURAL</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SENSITIVITY</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active curiosity about other cultures;</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analysis and acceptance of cultural differences;</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overcoming prejudices;</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assessment of one's own culture and readiness for intercultural cooperation</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01738" y="2115641"/>
        <a:ext cx="2792625" cy="2077696"/>
      </dsp:txXfrm>
    </dsp:sp>
    <dsp:sp modelId="{8B171D0F-FB5E-40C2-9FE1-A44F00BB68AF}">
      <dsp:nvSpPr>
        <dsp:cNvPr id="0" name=""/>
        <dsp:cNvSpPr/>
      </dsp:nvSpPr>
      <dsp:spPr>
        <a:xfrm>
          <a:off x="2189390" y="1108876"/>
          <a:ext cx="447224" cy="447224"/>
        </a:xfrm>
        <a:prstGeom prst="triangle">
          <a:avLst>
            <a:gd name="adj" fmla="val 1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808FF-1B32-4A46-81B3-F9EAF87617FB}">
      <dsp:nvSpPr>
        <dsp:cNvPr id="0" name=""/>
        <dsp:cNvSpPr/>
      </dsp:nvSpPr>
      <dsp:spPr>
        <a:xfrm rot="5400000">
          <a:off x="3642569" y="584139"/>
          <a:ext cx="1577827" cy="2625468"/>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C0FE4-B03F-43A5-B8F2-341B3F74B418}">
      <dsp:nvSpPr>
        <dsp:cNvPr id="0" name=""/>
        <dsp:cNvSpPr/>
      </dsp:nvSpPr>
      <dsp:spPr>
        <a:xfrm>
          <a:off x="3403687" y="1390342"/>
          <a:ext cx="2741925" cy="207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CULTURAL</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AWARENESS</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set of knowledge about cultural differences;</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abilities to realize the value of mutual enrichment resulting from positive intercultural interactions;</a:t>
          </a:r>
          <a:r>
            <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knowledge of the action of various factors determining the formation of stereotypes and prejudices</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403687" y="1390342"/>
        <a:ext cx="2741925" cy="2077696"/>
      </dsp:txXfrm>
    </dsp:sp>
    <dsp:sp modelId="{C12BA792-EFD7-41CA-9BC3-5D2B35F0C786}">
      <dsp:nvSpPr>
        <dsp:cNvPr id="0" name=""/>
        <dsp:cNvSpPr/>
      </dsp:nvSpPr>
      <dsp:spPr>
        <a:xfrm>
          <a:off x="5302254" y="390849"/>
          <a:ext cx="447224" cy="447224"/>
        </a:xfrm>
        <a:prstGeom prst="triangle">
          <a:avLst>
            <a:gd name="adj" fmla="val 1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1E2A-5F5B-4F28-8527-D05FD9CD5AC1}">
      <dsp:nvSpPr>
        <dsp:cNvPr id="0" name=""/>
        <dsp:cNvSpPr/>
      </dsp:nvSpPr>
      <dsp:spPr>
        <a:xfrm rot="5400000">
          <a:off x="6755433" y="-133888"/>
          <a:ext cx="1577827" cy="2625468"/>
        </a:xfrm>
        <a:prstGeom prst="corner">
          <a:avLst>
            <a:gd name="adj1" fmla="val 16120"/>
            <a:gd name="adj2" fmla="val 161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886A6-FA34-4264-802F-9E795CC7245A}">
      <dsp:nvSpPr>
        <dsp:cNvPr id="0" name=""/>
        <dsp:cNvSpPr/>
      </dsp:nvSpPr>
      <dsp:spPr>
        <a:xfrm>
          <a:off x="6492055" y="650561"/>
          <a:ext cx="2370287" cy="207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INTERCULTURAL</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COMPETENCE</a:t>
          </a:r>
        </a:p>
        <a:p>
          <a:pPr marL="0" lvl="0" indent="0" algn="l" defTabSz="622300">
            <a:lnSpc>
              <a:spcPct val="90000"/>
            </a:lnSpc>
            <a:spcBef>
              <a:spcPct val="0"/>
            </a:spcBef>
            <a:spcAft>
              <a:spcPct val="35000"/>
            </a:spcAft>
            <a:buNone/>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Complex of</a:t>
          </a: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knowledge of one's own and other cultures and their carriers;</a:t>
          </a:r>
        </a:p>
        <a:p>
          <a:pPr marL="0" lvl="0" indent="0" algn="l" defTabSz="622300">
            <a:lnSpc>
              <a:spcPct val="90000"/>
            </a:lnSpc>
            <a:spcBef>
              <a:spcPct val="0"/>
            </a:spcBef>
            <a:spcAft>
              <a:spcPct val="35000"/>
            </a:spcAft>
            <a:buNone/>
          </a:pP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skills for easy and effective communication and interaction with representatives of different cultures;</a:t>
          </a:r>
          <a:endPar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bg-BG"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positive attitudes and attitudes towards the different culture and its bearers, based on respect and tolerance.</a:t>
          </a:r>
          <a:endParaRPr lang="ru-RU" sz="1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492055" y="650561"/>
        <a:ext cx="2370287" cy="2077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2E61-A549-4007-9F01-BC33C52D0A9B}">
      <dsp:nvSpPr>
        <dsp:cNvPr id="0" name=""/>
        <dsp:cNvSpPr/>
      </dsp:nvSpPr>
      <dsp:spPr>
        <a:xfrm>
          <a:off x="16254" y="17757"/>
          <a:ext cx="1603950" cy="612773"/>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Denial</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322641" y="17757"/>
        <a:ext cx="991177" cy="612773"/>
      </dsp:txXfrm>
    </dsp:sp>
    <dsp:sp modelId="{86A16FA6-1D72-4E87-8E08-ACAAAEB43677}">
      <dsp:nvSpPr>
        <dsp:cNvPr id="0" name=""/>
        <dsp:cNvSpPr/>
      </dsp:nvSpPr>
      <dsp:spPr>
        <a:xfrm>
          <a:off x="1435548" y="0"/>
          <a:ext cx="1603950" cy="64158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Protection against</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1756338" y="0"/>
        <a:ext cx="962370" cy="641580"/>
      </dsp:txXfrm>
    </dsp:sp>
    <dsp:sp modelId="{FEB965A0-F281-4409-871B-33665BDE42F6}">
      <dsp:nvSpPr>
        <dsp:cNvPr id="0" name=""/>
        <dsp:cNvSpPr/>
      </dsp:nvSpPr>
      <dsp:spPr>
        <a:xfrm>
          <a:off x="2796388" y="0"/>
          <a:ext cx="1725321" cy="64158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Minimization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of the 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3117178" y="0"/>
        <a:ext cx="1083741" cy="641580"/>
      </dsp:txXfrm>
    </dsp:sp>
    <dsp:sp modelId="{FA1FC841-72D1-46E9-B57D-5D5245BE8E46}">
      <dsp:nvSpPr>
        <dsp:cNvPr id="0" name=""/>
        <dsp:cNvSpPr/>
      </dsp:nvSpPr>
      <dsp:spPr>
        <a:xfrm>
          <a:off x="4535616" y="0"/>
          <a:ext cx="1603950" cy="64158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Accepting of</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4856406" y="0"/>
        <a:ext cx="962370" cy="641580"/>
      </dsp:txXfrm>
    </dsp:sp>
    <dsp:sp modelId="{E8183429-59FF-4B3B-9539-3FDE145081C4}">
      <dsp:nvSpPr>
        <dsp:cNvPr id="0" name=""/>
        <dsp:cNvSpPr/>
      </dsp:nvSpPr>
      <dsp:spPr>
        <a:xfrm>
          <a:off x="5899372" y="0"/>
          <a:ext cx="1603950" cy="64158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Adaptation of 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6220162" y="0"/>
        <a:ext cx="962370" cy="641580"/>
      </dsp:txXfrm>
    </dsp:sp>
    <dsp:sp modelId="{ADFA863A-5CBD-4A94-AAE0-B235480D5542}">
      <dsp:nvSpPr>
        <dsp:cNvPr id="0" name=""/>
        <dsp:cNvSpPr/>
      </dsp:nvSpPr>
      <dsp:spPr>
        <a:xfrm>
          <a:off x="7299427" y="0"/>
          <a:ext cx="1603950" cy="641580"/>
        </a:xfrm>
        <a:prstGeom prst="chevron">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dsp:spPr>
      <dsp:style>
        <a:lnRef idx="2">
          <a:schemeClr val="accent3"/>
        </a:lnRef>
        <a:fillRef idx="1">
          <a:schemeClr val="lt1"/>
        </a:fillRef>
        <a:effectRef idx="0">
          <a:schemeClr val="accent3"/>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Integration of the differences</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a:off x="7620217" y="0"/>
        <a:ext cx="962370" cy="641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D967-FA1E-42D2-AB1C-6120C2FFD831}">
      <dsp:nvSpPr>
        <dsp:cNvPr id="0" name=""/>
        <dsp:cNvSpPr/>
      </dsp:nvSpPr>
      <dsp:spPr>
        <a:xfrm>
          <a:off x="0" y="0"/>
          <a:ext cx="3358183" cy="491637"/>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3">
          <a:schemeClr val="lt1"/>
        </a:lnRef>
        <a:fillRef idx="1">
          <a:schemeClr val="accent3"/>
        </a:fillRef>
        <a:effectRef idx="1">
          <a:schemeClr val="accent3"/>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ETHNOCENTRIC STAGE</a:t>
          </a:r>
          <a:endParaRPr lang="bg-BG"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245819" y="0"/>
        <a:ext cx="2866546" cy="4916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02E08-31A2-4381-A5FD-AF7A7BA10BB4}">
      <dsp:nvSpPr>
        <dsp:cNvPr id="0" name=""/>
        <dsp:cNvSpPr/>
      </dsp:nvSpPr>
      <dsp:spPr>
        <a:xfrm>
          <a:off x="0" y="381157"/>
          <a:ext cx="3301071" cy="489086"/>
        </a:xfrm>
        <a:prstGeom prst="chevr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dsp:spPr>
      <dsp:style>
        <a:lnRef idx="3">
          <a:schemeClr val="lt1"/>
        </a:lnRef>
        <a:fillRef idx="1">
          <a:schemeClr val="accent3"/>
        </a:fillRef>
        <a:effectRef idx="1">
          <a:schemeClr val="accent3"/>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ETHNORELLATIVE STAGE</a:t>
          </a:r>
          <a:endParaRPr lang="bg-BG"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244543" y="381157"/>
        <a:ext cx="2811985" cy="4890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7C1B-C7DF-41F8-A30D-5C65237741E6}">
      <dsp:nvSpPr>
        <dsp:cNvPr id="0" name=""/>
        <dsp:cNvSpPr/>
      </dsp:nvSpPr>
      <dsp:spPr>
        <a:xfrm>
          <a:off x="652" y="131291"/>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Denial of differences </a:t>
          </a:r>
        </a:p>
        <a:p>
          <a:pPr marL="0" lvl="0" indent="0" algn="r" defTabSz="622300">
            <a:lnSpc>
              <a:spcPct val="90000"/>
            </a:lnSpc>
            <a:spcBef>
              <a:spcPct val="0"/>
            </a:spcBef>
            <a:spcAft>
              <a:spcPct val="35000"/>
            </a:spcAft>
            <a:buNone/>
          </a:pP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099357" y="1231301"/>
        <a:ext cx="2761248" cy="561229"/>
      </dsp:txXfrm>
    </dsp:sp>
    <dsp:sp modelId="{AF8AB0BC-3547-42D3-88AE-A330C1B7622E}">
      <dsp:nvSpPr>
        <dsp:cNvPr id="0" name=""/>
        <dsp:cNvSpPr/>
      </dsp:nvSpPr>
      <dsp:spPr>
        <a:xfrm>
          <a:off x="561881" y="131291"/>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We do not allow our children to communicate and play with the children of migrant families living in the nearby apartment building. We don't know them at all, they are very suspicious.</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561881" y="131291"/>
        <a:ext cx="2090579" cy="3367376"/>
      </dsp:txXfrm>
    </dsp:sp>
    <dsp:sp modelId="{D69D7325-D69B-4E57-8C94-196009ACB174}">
      <dsp:nvSpPr>
        <dsp:cNvPr id="0" name=""/>
        <dsp:cNvSpPr/>
      </dsp:nvSpPr>
      <dsp:spPr>
        <a:xfrm>
          <a:off x="2905014" y="131291"/>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Protection against differences</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805004" y="1231301"/>
        <a:ext cx="2761248" cy="561229"/>
      </dsp:txXfrm>
    </dsp:sp>
    <dsp:sp modelId="{22E1BF13-B075-413F-A1F4-1ADB1534E66D}">
      <dsp:nvSpPr>
        <dsp:cNvPr id="0" name=""/>
        <dsp:cNvSpPr/>
      </dsp:nvSpPr>
      <dsp:spPr>
        <a:xfrm rot="5400000">
          <a:off x="2671686" y="2806675"/>
          <a:ext cx="494716" cy="42092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F884B-6C55-4B05-AF10-3334E6B96C64}">
      <dsp:nvSpPr>
        <dsp:cNvPr id="0" name=""/>
        <dsp:cNvSpPr/>
      </dsp:nvSpPr>
      <dsp:spPr>
        <a:xfrm>
          <a:off x="3466243" y="131291"/>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They dress strangely, especially women, their language is incomprehensible. They often get together with other people in their community. They are Muslims and probably have contacts with suspicious radical groups</a:t>
          </a:r>
          <a:r>
            <a:rPr lang="bg-BG" sz="1600" kern="1200" dirty="0">
              <a:latin typeface="Tahoma" panose="020B0604030504040204" pitchFamily="34" charset="0"/>
              <a:ea typeface="Tahoma" panose="020B0604030504040204" pitchFamily="34" charset="0"/>
              <a:cs typeface="Tahoma" panose="020B0604030504040204" pitchFamily="34" charset="0"/>
            </a:rPr>
            <a:t>.</a:t>
          </a:r>
        </a:p>
      </dsp:txBody>
      <dsp:txXfrm>
        <a:off x="3466243" y="131291"/>
        <a:ext cx="2090579" cy="3367376"/>
      </dsp:txXfrm>
    </dsp:sp>
    <dsp:sp modelId="{86535164-6CE0-43BE-B05A-C49C0DC23A48}">
      <dsp:nvSpPr>
        <dsp:cNvPr id="0" name=""/>
        <dsp:cNvSpPr/>
      </dsp:nvSpPr>
      <dsp:spPr>
        <a:xfrm>
          <a:off x="5809376" y="131291"/>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Minimize differences</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4709366" y="1231301"/>
        <a:ext cx="2761248" cy="561229"/>
      </dsp:txXfrm>
    </dsp:sp>
    <dsp:sp modelId="{66E1CE6A-0277-4C8A-AF00-AA40CFD7C7F0}">
      <dsp:nvSpPr>
        <dsp:cNvPr id="0" name=""/>
        <dsp:cNvSpPr/>
      </dsp:nvSpPr>
      <dsp:spPr>
        <a:xfrm rot="5400000">
          <a:off x="5576048" y="2806675"/>
          <a:ext cx="494716" cy="42092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C2933-EB86-4532-AF13-A091A7BD8B55}">
      <dsp:nvSpPr>
        <dsp:cNvPr id="0" name=""/>
        <dsp:cNvSpPr/>
      </dsp:nvSpPr>
      <dsp:spPr>
        <a:xfrm>
          <a:off x="6370605" y="131291"/>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Migrant neighbors are respectful and friendly when we meet on the street. Their children attend school and quickly get used to our way of life.</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6370605" y="131291"/>
        <a:ext cx="2090579" cy="33673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7C1B-C7DF-41F8-A30D-5C65237741E6}">
      <dsp:nvSpPr>
        <dsp:cNvPr id="0" name=""/>
        <dsp:cNvSpPr/>
      </dsp:nvSpPr>
      <dsp:spPr>
        <a:xfrm>
          <a:off x="652" y="131291"/>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Acceptance of differences</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099357" y="1231301"/>
        <a:ext cx="2761248" cy="561229"/>
      </dsp:txXfrm>
    </dsp:sp>
    <dsp:sp modelId="{AF8AB0BC-3547-42D3-88AE-A330C1B7622E}">
      <dsp:nvSpPr>
        <dsp:cNvPr id="0" name=""/>
        <dsp:cNvSpPr/>
      </dsp:nvSpPr>
      <dsp:spPr>
        <a:xfrm>
          <a:off x="561881" y="131291"/>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We are used to the presence of migrant neighbors. We are on good terms. They respect the culture and respect their traditions without imposing them on others. They respect our rules and way of life.</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561881" y="131291"/>
        <a:ext cx="2090579" cy="3367376"/>
      </dsp:txXfrm>
    </dsp:sp>
    <dsp:sp modelId="{D69D7325-D69B-4E57-8C94-196009ACB174}">
      <dsp:nvSpPr>
        <dsp:cNvPr id="0" name=""/>
        <dsp:cNvSpPr/>
      </dsp:nvSpPr>
      <dsp:spPr>
        <a:xfrm>
          <a:off x="2905014" y="131291"/>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Adaptation to differences</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805004" y="1231301"/>
        <a:ext cx="2761248" cy="561229"/>
      </dsp:txXfrm>
    </dsp:sp>
    <dsp:sp modelId="{22E1BF13-B075-413F-A1F4-1ADB1534E66D}">
      <dsp:nvSpPr>
        <dsp:cNvPr id="0" name=""/>
        <dsp:cNvSpPr/>
      </dsp:nvSpPr>
      <dsp:spPr>
        <a:xfrm rot="5400000">
          <a:off x="2671686" y="2806675"/>
          <a:ext cx="494716" cy="42092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F884B-6C55-4B05-AF10-3334E6B96C64}">
      <dsp:nvSpPr>
        <dsp:cNvPr id="0" name=""/>
        <dsp:cNvSpPr/>
      </dsp:nvSpPr>
      <dsp:spPr>
        <a:xfrm>
          <a:off x="3466243" y="131291"/>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Our children get along well with the children of migrants. They go to school together. Our children help them when they have difficulty with lessons.</a:t>
          </a:r>
          <a:endParaRPr lang="bg-BG" sz="1600" kern="1200" dirty="0">
            <a:latin typeface="Tahoma" panose="020B0604030504040204" pitchFamily="34" charset="0"/>
            <a:ea typeface="Tahoma" panose="020B0604030504040204" pitchFamily="34" charset="0"/>
            <a:cs typeface="Tahoma" panose="020B0604030504040204" pitchFamily="34" charset="0"/>
          </a:endParaRPr>
        </a:p>
      </dsp:txBody>
      <dsp:txXfrm>
        <a:off x="3466243" y="131291"/>
        <a:ext cx="2090579" cy="3367376"/>
      </dsp:txXfrm>
    </dsp:sp>
    <dsp:sp modelId="{86535164-6CE0-43BE-B05A-C49C0DC23A48}">
      <dsp:nvSpPr>
        <dsp:cNvPr id="0" name=""/>
        <dsp:cNvSpPr/>
      </dsp:nvSpPr>
      <dsp:spPr>
        <a:xfrm>
          <a:off x="5794503" y="138733"/>
          <a:ext cx="2806146" cy="3367376"/>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Integration of differences</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4694493" y="1238743"/>
        <a:ext cx="2761248" cy="561229"/>
      </dsp:txXfrm>
    </dsp:sp>
    <dsp:sp modelId="{66E1CE6A-0277-4C8A-AF00-AA40CFD7C7F0}">
      <dsp:nvSpPr>
        <dsp:cNvPr id="0" name=""/>
        <dsp:cNvSpPr/>
      </dsp:nvSpPr>
      <dsp:spPr>
        <a:xfrm rot="5400000">
          <a:off x="5576048" y="2806675"/>
          <a:ext cx="494716" cy="42092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C2933-EB86-4532-AF13-A091A7BD8B55}">
      <dsp:nvSpPr>
        <dsp:cNvPr id="0" name=""/>
        <dsp:cNvSpPr/>
      </dsp:nvSpPr>
      <dsp:spPr>
        <a:xfrm>
          <a:off x="6355732" y="138733"/>
          <a:ext cx="2090579" cy="33673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We accept migrant neighbors as part of our community, in our neighborhood.</a:t>
          </a:r>
          <a:endParaRPr lang="bg-BG"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90000"/>
            </a:lnSpc>
            <a:spcBef>
              <a:spcPct val="0"/>
            </a:spcBef>
            <a:spcAft>
              <a:spcPct val="35000"/>
            </a:spcAft>
            <a:buNone/>
          </a:pP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a:off x="6355732" y="138733"/>
        <a:ext cx="2090579" cy="33673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‹nr.›</a:t>
            </a:fld>
            <a:endParaRPr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255623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312863" y="1027113"/>
            <a:ext cx="4932362" cy="36988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9pPr>
          </a:lstStyle>
          <a:p>
            <a:pPr eaLnBrk="1"/>
            <a:endParaRPr lang="bg-BG"/>
          </a:p>
        </p:txBody>
      </p:sp>
      <p:sp>
        <p:nvSpPr>
          <p:cNvPr id="34819" name="Rectangle 2"/>
          <p:cNvSpPr txBox="1">
            <a:spLocks noGrp="1" noChangeArrowheads="1"/>
          </p:cNvSpPr>
          <p:nvPr>
            <p:ph type="body"/>
          </p:nvPr>
        </p:nvSpPr>
        <p:spPr>
          <a:xfrm>
            <a:off x="1169988" y="5086350"/>
            <a:ext cx="5214937" cy="4095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2189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Malgun Gothic"/>
                <a:ea typeface="Malgun Gothic"/>
                <a:cs typeface="Malgun Gothic"/>
                <a:sym typeface="Malgun Gothic"/>
              </a:rPr>
              <a:t>19</a:t>
            </a:fld>
            <a:endParaRPr lang="en-US"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1768382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2955036"/>
            <a:ext cx="9144000" cy="2188464"/>
          </a:xfrm>
          <a:prstGeom prst="rect">
            <a:avLst/>
          </a:prstGeom>
          <a:solidFill>
            <a:schemeClr val="lt1"/>
          </a:solidFill>
          <a:ln>
            <a:noFill/>
          </a:ln>
        </p:spPr>
      </p:pic>
      <p:sp>
        <p:nvSpPr>
          <p:cNvPr id="12" name="Google Shape;12;p13"/>
          <p:cNvSpPr txBox="1">
            <a:spLocks noGrp="1"/>
          </p:cNvSpPr>
          <p:nvPr>
            <p:ph type="body" idx="1"/>
          </p:nvPr>
        </p:nvSpPr>
        <p:spPr>
          <a:xfrm>
            <a:off x="0" y="815724"/>
            <a:ext cx="9144000" cy="5869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3"/>
              </a:buClr>
              <a:buSzPts val="3600"/>
              <a:buFont typeface="Arial"/>
              <a:buNone/>
              <a:defRPr sz="3600" b="1"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48" y="140268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9144000" cy="5143500"/>
          </a:xfrm>
          <a:prstGeom prst="rect">
            <a:avLst/>
          </a:prstGeom>
          <a:solidFill>
            <a:schemeClr val="lt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26"/>
          <p:cNvSpPr/>
          <p:nvPr/>
        </p:nvSpPr>
        <p:spPr>
          <a:xfrm>
            <a:off x="0" y="0"/>
            <a:ext cx="9144000" cy="987574"/>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51470"/>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627534"/>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2787774"/>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2347200" y="1239550"/>
            <a:ext cx="4170638" cy="2285250"/>
          </a:xfrm>
          <a:prstGeom prst="rect">
            <a:avLst/>
          </a:prstGeom>
          <a:noFill/>
          <a:ln>
            <a:noFill/>
          </a:ln>
        </p:spPr>
      </p:pic>
      <p:sp>
        <p:nvSpPr>
          <p:cNvPr id="78" name="Google Shape;78;p26"/>
          <p:cNvSpPr>
            <a:spLocks noGrp="1"/>
          </p:cNvSpPr>
          <p:nvPr>
            <p:ph type="pic" idx="3"/>
          </p:nvPr>
        </p:nvSpPr>
        <p:spPr>
          <a:xfrm>
            <a:off x="3054196" y="1347614"/>
            <a:ext cx="2767817" cy="18002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3486943" y="2427734"/>
            <a:ext cx="2170113" cy="2163763"/>
          </a:xfrm>
          <a:prstGeom prst="rect">
            <a:avLst/>
          </a:prstGeom>
          <a:noFill/>
          <a:ln>
            <a:noFill/>
          </a:ln>
        </p:spPr>
      </p:pic>
      <p:sp>
        <p:nvSpPr>
          <p:cNvPr id="83" name="Google Shape;83;p27"/>
          <p:cNvSpPr>
            <a:spLocks noGrp="1"/>
          </p:cNvSpPr>
          <p:nvPr>
            <p:ph type="pic" idx="3"/>
          </p:nvPr>
        </p:nvSpPr>
        <p:spPr>
          <a:xfrm>
            <a:off x="3592765" y="2525682"/>
            <a:ext cx="1969901" cy="1342211"/>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5058804" y="46966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5058804" y="1779662"/>
            <a:ext cx="4085196"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2843808"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2843808" y="0"/>
            <a:ext cx="1746996"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5058804" y="190982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260550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9144000"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32"/>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2"/>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633845" y="274320"/>
            <a:ext cx="7886700" cy="994172"/>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633845" y="1371600"/>
            <a:ext cx="7886700" cy="3263503"/>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15763BD-F787-48E1-AAA3-DF445FB200FE}" type="datetimeFigureOut">
              <a:rPr lang="bg-BG" smtClean="0"/>
              <a:t>3.2.2022 г.</a:t>
            </a:fld>
            <a:endParaRPr lang="bg-BG"/>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bg-BG"/>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132539843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457200" y="4767264"/>
            <a:ext cx="2133600" cy="273844"/>
          </a:xfrm>
          <a:prstGeom prst="rect">
            <a:avLst/>
          </a:prstGeom>
        </p:spPr>
        <p:txBody>
          <a:bodyPr/>
          <a:lstStyle/>
          <a:p>
            <a:pPr>
              <a:defRPr/>
            </a:pPr>
            <a:fld id="{6934C909-88A0-4162-AE5E-829F79E9C12B}" type="datetimeFigureOut">
              <a:rPr lang="en-US" smtClean="0"/>
              <a:pPr>
                <a:defRPr/>
              </a:pPr>
              <a:t>2/3/2022</a:t>
            </a:fld>
            <a:endParaRPr lang="en-US"/>
          </a:p>
        </p:txBody>
      </p:sp>
      <p:sp>
        <p:nvSpPr>
          <p:cNvPr id="3" name="Контейнер за долния колонтитул 2"/>
          <p:cNvSpPr>
            <a:spLocks noGrp="1"/>
          </p:cNvSpPr>
          <p:nvPr>
            <p:ph type="ftr" sz="quarter" idx="11"/>
          </p:nvPr>
        </p:nvSpPr>
        <p:spPr>
          <a:xfrm>
            <a:off x="3124200" y="4767264"/>
            <a:ext cx="2895600" cy="273844"/>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6553200" y="4767264"/>
            <a:ext cx="2133600" cy="273844"/>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1725757884"/>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3816606" y="2514208"/>
            <a:ext cx="1296145" cy="2648247"/>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3291830"/>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539552" y="3628599"/>
            <a:ext cx="3115187" cy="1178133"/>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487207" y="1259198"/>
            <a:ext cx="2375807" cy="3416302"/>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3016871"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4946664"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6876456"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3016871" y="3723878"/>
            <a:ext cx="1800000" cy="95162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23"/>
          <p:cNvSpPr/>
          <p:nvPr/>
        </p:nvSpPr>
        <p:spPr>
          <a:xfrm>
            <a:off x="4946664" y="3723878"/>
            <a:ext cx="1800000" cy="9516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23"/>
          <p:cNvSpPr/>
          <p:nvPr/>
        </p:nvSpPr>
        <p:spPr>
          <a:xfrm>
            <a:off x="6876456" y="3723878"/>
            <a:ext cx="1800000" cy="95162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3642106" y="1274642"/>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5628812"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7385770"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3638459" y="2964646"/>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5625165"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7382123"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272646"/>
            <a:ext cx="3644522" cy="338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4932039" y="1239550"/>
            <a:ext cx="3743959" cy="343595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33814" y="789372"/>
            <a:ext cx="8802029" cy="2496521"/>
          </a:xfrm>
          <a:prstGeom prst="rect">
            <a:avLst/>
          </a:prstGeom>
          <a:noFill/>
          <a:ln>
            <a:noFill/>
          </a:ln>
        </p:spPr>
        <p:txBody>
          <a:bodyPr spcFirstLastPara="1" wrap="square" lIns="91425" tIns="45700" rIns="91425" bIns="45700" anchor="ctr" anchorCtr="0">
            <a:noAutofit/>
          </a:bodyPr>
          <a:lstStyle/>
          <a:p>
            <a:pPr marL="280670" marR="337185" indent="280670">
              <a:spcBef>
                <a:spcPts val="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err="1">
                <a:latin typeface="Tahoma" panose="020B0604030504040204" pitchFamily="34" charset="0"/>
                <a:ea typeface="Tahoma" panose="020B0604030504040204" pitchFamily="34" charset="0"/>
                <a:cs typeface="Tahoma" panose="020B0604030504040204" pitchFamily="34" charset="0"/>
              </a:rPr>
              <a:t>TEACHmi</a:t>
            </a:r>
            <a:r>
              <a:rPr lang="bg-BG"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 TEACHER PREPARATION FOR </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MIGRANT SCHOOL INCLUSION</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1200" dirty="0">
                <a:latin typeface="Tahoma" panose="020B0604030504040204" pitchFamily="34" charset="0"/>
                <a:ea typeface="Tahoma" panose="020B0604030504040204" pitchFamily="34" charset="0"/>
                <a:cs typeface="Tahoma" panose="020B0604030504040204" pitchFamily="34" charset="0"/>
              </a:rPr>
              <a:t>PROJECT NUMBER – 612216-EPP-1-2019-1-EL-EPPKA3-IPI-SOC-IN</a:t>
            </a:r>
            <a:r>
              <a:rPr lang="bg-BG" sz="12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AGREEMENT NUMBER – 612216</a:t>
            </a:r>
            <a:endParaRPr lang="bg-BG" sz="12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35495" y="66047"/>
            <a:ext cx="2735587" cy="561487"/>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5004048" y="195485"/>
            <a:ext cx="3733906" cy="593887"/>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3707904" y="312073"/>
            <a:ext cx="113347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021"/>
            <a:ext cx="9144000" cy="471253"/>
          </a:xfrm>
        </p:spPr>
        <p:txBody>
          <a:bodyPr/>
          <a:lstStyle/>
          <a:p>
            <a:pPr marL="0" indent="0" algn="just">
              <a:spcBef>
                <a:spcPts val="0"/>
              </a:spcBef>
            </a:pPr>
            <a:r>
              <a:rPr lang="en-US" sz="1800" b="1" dirty="0">
                <a:latin typeface="Tahoma" panose="020B0604030504040204" pitchFamily="34" charset="0"/>
                <a:ea typeface="Tahoma" panose="020B0604030504040204" pitchFamily="34" charset="0"/>
                <a:cs typeface="Tahoma" panose="020B0604030504040204" pitchFamily="34" charset="0"/>
              </a:rPr>
              <a:t>Theoretical definitions</a:t>
            </a:r>
          </a:p>
        </p:txBody>
      </p:sp>
      <p:sp>
        <p:nvSpPr>
          <p:cNvPr id="3" name="Текстов контейнер 2"/>
          <p:cNvSpPr>
            <a:spLocks noGrp="1"/>
          </p:cNvSpPr>
          <p:nvPr>
            <p:ph type="body" idx="2"/>
          </p:nvPr>
        </p:nvSpPr>
        <p:spPr>
          <a:xfrm>
            <a:off x="5850673" y="794003"/>
            <a:ext cx="3098800" cy="1526901"/>
          </a:xfrm>
        </p:spPr>
        <p:txBody>
          <a:bodyPr/>
          <a:lstStyle/>
          <a:p>
            <a:pPr marL="0" indent="0"/>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Racism and discrimination most often occur at the institutional level</a:t>
            </a:r>
            <a:r>
              <a:rPr lang="bg-BG"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
        <p:nvSpPr>
          <p:cNvPr id="5" name="Закръглен правоъгълник 4"/>
          <p:cNvSpPr/>
          <p:nvPr/>
        </p:nvSpPr>
        <p:spPr>
          <a:xfrm>
            <a:off x="275063" y="794003"/>
            <a:ext cx="5575610" cy="152690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RACISM</a:t>
            </a:r>
          </a:p>
          <a:p>
            <a:pPr lvl="0"/>
            <a:r>
              <a:rPr lang="en-US" dirty="0">
                <a:latin typeface="Tahoma" panose="020B0604030504040204" pitchFamily="34" charset="0"/>
                <a:ea typeface="Tahoma" panose="020B0604030504040204" pitchFamily="34" charset="0"/>
                <a:cs typeface="Tahoma" panose="020B0604030504040204" pitchFamily="34" charset="0"/>
              </a:rPr>
              <a:t>Inequality of race and ethnic groups is not limited to individual acts of discrimination, but affects the work of institutions such as school, police, court, which approach the person according to his ethnicity</a:t>
            </a:r>
            <a:r>
              <a:rPr lang="ru-RU" dirty="0">
                <a:latin typeface="Tahoma" panose="020B0604030504040204" pitchFamily="34" charset="0"/>
                <a:ea typeface="Tahoma" panose="020B0604030504040204" pitchFamily="34" charset="0"/>
                <a:cs typeface="Tahoma" panose="020B0604030504040204" pitchFamily="34" charset="0"/>
              </a:rPr>
              <a:t>.</a:t>
            </a:r>
            <a:endParaRPr lang="bg-BG" dirty="0">
              <a:latin typeface="Tahoma" panose="020B0604030504040204" pitchFamily="34" charset="0"/>
              <a:ea typeface="Tahoma" panose="020B0604030504040204" pitchFamily="34" charset="0"/>
              <a:cs typeface="Tahoma" panose="020B0604030504040204" pitchFamily="34" charset="0"/>
            </a:endParaRPr>
          </a:p>
        </p:txBody>
      </p:sp>
      <p:sp>
        <p:nvSpPr>
          <p:cNvPr id="6" name="Закръглен правоъгълник 5"/>
          <p:cNvSpPr/>
          <p:nvPr/>
        </p:nvSpPr>
        <p:spPr>
          <a:xfrm>
            <a:off x="921834" y="2942994"/>
            <a:ext cx="7612566" cy="15636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DISCRIMINATION</a:t>
            </a:r>
          </a:p>
          <a:p>
            <a:pPr lvl="0"/>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Any conduct based on differences made on the basis of ethnic or social affiliation, which depends neither on individual abilities, qualities or merits, nor on the specific behavior of the individual</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Exclusion of a person or group of social privileges and actions</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endParaRPr lang="bg-BG" dirty="0">
              <a:latin typeface="Tahoma" panose="020B0604030504040204" pitchFamily="34" charset="0"/>
              <a:ea typeface="Tahoma" panose="020B0604030504040204" pitchFamily="34" charset="0"/>
              <a:cs typeface="Tahoma" panose="020B0604030504040204" pitchFamily="34" charset="0"/>
            </a:endParaRPr>
          </a:p>
        </p:txBody>
      </p:sp>
      <p:sp>
        <p:nvSpPr>
          <p:cNvPr id="7" name="Стрелка нагоре и надолу 6"/>
          <p:cNvSpPr/>
          <p:nvPr/>
        </p:nvSpPr>
        <p:spPr>
          <a:xfrm>
            <a:off x="4192859" y="2170771"/>
            <a:ext cx="944136" cy="1070517"/>
          </a:xfrm>
          <a:prstGeom prst="up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Tree>
    <p:extLst>
      <p:ext uri="{BB962C8B-B14F-4D97-AF65-F5344CB8AC3E}">
        <p14:creationId xmlns:p14="http://schemas.microsoft.com/office/powerpoint/2010/main" val="93492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25018"/>
            <a:ext cx="9144000" cy="480503"/>
          </a:xfrm>
        </p:spPr>
        <p:txBody>
          <a:bodyPr/>
          <a:lstStyle/>
          <a:p>
            <a:pPr marL="0" indent="0"/>
            <a:r>
              <a:rPr lang="en-US" sz="1800" b="1" dirty="0">
                <a:latin typeface="Tahoma" panose="020B0604030504040204" pitchFamily="34" charset="0"/>
                <a:ea typeface="Tahoma" panose="020B0604030504040204" pitchFamily="34" charset="0"/>
                <a:cs typeface="Tahoma" panose="020B0604030504040204" pitchFamily="34" charset="0"/>
              </a:rPr>
              <a:t>EXAMPLES</a:t>
            </a:r>
            <a:endParaRPr lang="bg-BG" sz="18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315948" y="1554338"/>
            <a:ext cx="4945379" cy="709235"/>
          </a:xfrm>
        </p:spPr>
        <p:txBody>
          <a:bodyPr/>
          <a:lstStyle/>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You meet all the criteria for the position,</a:t>
            </a:r>
          </a:p>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but you can't be appointed - how will you</a:t>
            </a:r>
          </a:p>
          <a:p>
            <a:pPr marL="0" indent="0" algn="just">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parents accept a teacher who is from the minorities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Картина 3"/>
          <p:cNvPicPr>
            <a:picLocks noChangeAspect="1"/>
          </p:cNvPicPr>
          <p:nvPr/>
        </p:nvPicPr>
        <p:blipFill>
          <a:blip r:embed="rId2"/>
          <a:stretch>
            <a:fillRect/>
          </a:stretch>
        </p:blipFill>
        <p:spPr>
          <a:xfrm>
            <a:off x="6145251" y="699542"/>
            <a:ext cx="2723685" cy="1815790"/>
          </a:xfrm>
          <a:prstGeom prst="rect">
            <a:avLst/>
          </a:prstGeom>
          <a:ln>
            <a:noFill/>
          </a:ln>
          <a:effectLst>
            <a:softEdge rad="112500"/>
          </a:effectLst>
        </p:spPr>
      </p:pic>
      <p:sp>
        <p:nvSpPr>
          <p:cNvPr id="5" name="Текстово поле 4"/>
          <p:cNvSpPr txBox="1"/>
          <p:nvPr/>
        </p:nvSpPr>
        <p:spPr>
          <a:xfrm>
            <a:off x="6266406" y="2207555"/>
            <a:ext cx="2332690" cy="307777"/>
          </a:xfrm>
          <a:prstGeom prst="rect">
            <a:avLst/>
          </a:prstGeom>
          <a:noFill/>
        </p:spPr>
        <p:txBody>
          <a:bodyPr wrap="none" rtlCol="0">
            <a:spAutoFit/>
          </a:bodyPr>
          <a:lstStyle/>
          <a:p>
            <a:r>
              <a:rPr lang="en-GB" sz="1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https://www.webmiastoto.com</a:t>
            </a:r>
            <a:r>
              <a:rPr lang="en-GB" dirty="0">
                <a:solidFill>
                  <a:schemeClr val="accent6">
                    <a:lumMod val="50000"/>
                  </a:schemeClr>
                </a:solidFill>
              </a:rPr>
              <a:t>/</a:t>
            </a:r>
            <a:endParaRPr lang="bg-BG" dirty="0">
              <a:solidFill>
                <a:schemeClr val="accent6">
                  <a:lumMod val="50000"/>
                </a:schemeClr>
              </a:solidFill>
            </a:endParaRPr>
          </a:p>
        </p:txBody>
      </p:sp>
      <p:pic>
        <p:nvPicPr>
          <p:cNvPr id="6" name="Картина 5"/>
          <p:cNvPicPr>
            <a:picLocks noChangeAspect="1"/>
          </p:cNvPicPr>
          <p:nvPr/>
        </p:nvPicPr>
        <p:blipFill>
          <a:blip r:embed="rId3"/>
          <a:stretch>
            <a:fillRect/>
          </a:stretch>
        </p:blipFill>
        <p:spPr>
          <a:xfrm>
            <a:off x="290976" y="2499384"/>
            <a:ext cx="2705677" cy="2028012"/>
          </a:xfrm>
          <a:prstGeom prst="rect">
            <a:avLst/>
          </a:prstGeom>
          <a:ln>
            <a:noFill/>
          </a:ln>
          <a:effectLst>
            <a:softEdge rad="112500"/>
          </a:effectLst>
        </p:spPr>
      </p:pic>
      <p:sp>
        <p:nvSpPr>
          <p:cNvPr id="7" name="Текстово поле 6"/>
          <p:cNvSpPr txBox="1"/>
          <p:nvPr/>
        </p:nvSpPr>
        <p:spPr>
          <a:xfrm>
            <a:off x="590480" y="4250397"/>
            <a:ext cx="2106667" cy="276999"/>
          </a:xfrm>
          <a:prstGeom prst="rect">
            <a:avLst/>
          </a:prstGeom>
          <a:noFill/>
        </p:spPr>
        <p:txBody>
          <a:bodyPr wrap="none" rtlCol="0">
            <a:spAutoFit/>
          </a:bodyPr>
          <a:lstStyle/>
          <a:p>
            <a:r>
              <a:rPr lang="en-GB" sz="1200" dirty="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t>https://agromassidayu.com/</a:t>
            </a:r>
            <a:endParaRPr lang="bg-BG" sz="1200" dirty="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Картина 8"/>
          <p:cNvPicPr>
            <a:picLocks noChangeAspect="1"/>
          </p:cNvPicPr>
          <p:nvPr/>
        </p:nvPicPr>
        <p:blipFill>
          <a:blip r:embed="rId4"/>
          <a:stretch>
            <a:fillRect/>
          </a:stretch>
        </p:blipFill>
        <p:spPr>
          <a:xfrm>
            <a:off x="5318202" y="2807811"/>
            <a:ext cx="3280894" cy="1761068"/>
          </a:xfrm>
          <a:prstGeom prst="rect">
            <a:avLst/>
          </a:prstGeom>
          <a:ln>
            <a:noFill/>
          </a:ln>
          <a:effectLst>
            <a:softEdge rad="112500"/>
          </a:effectLst>
        </p:spPr>
      </p:pic>
      <p:sp>
        <p:nvSpPr>
          <p:cNvPr id="10" name="Текстово поле 9"/>
          <p:cNvSpPr txBox="1"/>
          <p:nvPr/>
        </p:nvSpPr>
        <p:spPr>
          <a:xfrm>
            <a:off x="5837989" y="4331638"/>
            <a:ext cx="2241319" cy="276999"/>
          </a:xfrm>
          <a:prstGeom prst="rect">
            <a:avLst/>
          </a:prstGeom>
          <a:noFill/>
        </p:spPr>
        <p:txBody>
          <a:bodyPr wrap="none" rtlCol="0">
            <a:spAutoFit/>
          </a:bodyPr>
          <a:lstStyle/>
          <a:p>
            <a:r>
              <a:rPr lang="en-GB" sz="1200" dirty="0">
                <a:solidFill>
                  <a:schemeClr val="bg2">
                    <a:lumMod val="40000"/>
                    <a:lumOff val="60000"/>
                  </a:schemeClr>
                </a:solidFill>
                <a:latin typeface="Tahoma" panose="020B0604030504040204" pitchFamily="34" charset="0"/>
                <a:ea typeface="Tahoma" panose="020B0604030504040204" pitchFamily="34" charset="0"/>
                <a:cs typeface="Tahoma" panose="020B0604030504040204" pitchFamily="34" charset="0"/>
              </a:rPr>
              <a:t>https://www.akoaypilipino.eu/</a:t>
            </a:r>
            <a:endParaRPr lang="bg-BG" sz="1200" dirty="0">
              <a:solidFill>
                <a:schemeClr val="bg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Текстово поле 10"/>
          <p:cNvSpPr txBox="1"/>
          <p:nvPr/>
        </p:nvSpPr>
        <p:spPr>
          <a:xfrm>
            <a:off x="82334" y="699542"/>
            <a:ext cx="4942379" cy="738664"/>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Our school educates mainly local students.</a:t>
            </a:r>
          </a:p>
          <a:p>
            <a:r>
              <a:rPr lang="en-US" dirty="0">
                <a:latin typeface="Tahoma" panose="020B0604030504040204" pitchFamily="34" charset="0"/>
                <a:ea typeface="Tahoma" panose="020B0604030504040204" pitchFamily="34" charset="0"/>
                <a:cs typeface="Tahoma" panose="020B0604030504040204" pitchFamily="34" charset="0"/>
              </a:rPr>
              <a:t>We do not have the practice of enrolling migrant students</a:t>
            </a:r>
            <a:r>
              <a:rPr lang="bg-BG" dirty="0">
                <a:latin typeface="Tahoma" panose="020B0604030504040204" pitchFamily="34" charset="0"/>
                <a:ea typeface="Tahoma" panose="020B0604030504040204" pitchFamily="34" charset="0"/>
                <a:cs typeface="Tahoma" panose="020B0604030504040204" pitchFamily="34" charset="0"/>
              </a:rPr>
              <a:t>.</a:t>
            </a:r>
          </a:p>
          <a:p>
            <a:endParaRPr lang="bg-B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312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 контейнер 5"/>
          <p:cNvSpPr>
            <a:spLocks noGrp="1"/>
          </p:cNvSpPr>
          <p:nvPr>
            <p:ph type="body" idx="2"/>
          </p:nvPr>
        </p:nvSpPr>
        <p:spPr/>
        <p:txBody>
          <a:bodyPr/>
          <a:lstStyle/>
          <a:p>
            <a:endParaRPr lang="bg-BG"/>
          </a:p>
        </p:txBody>
      </p:sp>
      <p:graphicFrame>
        <p:nvGraphicFramePr>
          <p:cNvPr id="8" name="Контейнер за съдържание 7"/>
          <p:cNvGraphicFramePr>
            <a:graphicFrameLocks noGrp="1"/>
          </p:cNvGraphicFramePr>
          <p:nvPr>
            <p:ph idx="4294967295"/>
            <p:extLst>
              <p:ext uri="{D42A27DB-BD31-4B8C-83A1-F6EECF244321}">
                <p14:modId xmlns:p14="http://schemas.microsoft.com/office/powerpoint/2010/main" val="2395352634"/>
              </p:ext>
            </p:extLst>
          </p:nvPr>
        </p:nvGraphicFramePr>
        <p:xfrm>
          <a:off x="0" y="555625"/>
          <a:ext cx="9017000" cy="380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54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04800" y="1769132"/>
            <a:ext cx="8534399" cy="4534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defRPr>
            </a:lvl9pPr>
          </a:lstStyle>
          <a:p>
            <a:pPr eaLnBrk="1"/>
            <a:endParaRPr lang="bg-BG" sz="953"/>
          </a:p>
        </p:txBody>
      </p:sp>
      <p:graphicFrame>
        <p:nvGraphicFramePr>
          <p:cNvPr id="7" name="Диаграма 6"/>
          <p:cNvGraphicFramePr/>
          <p:nvPr>
            <p:extLst>
              <p:ext uri="{D42A27DB-BD31-4B8C-83A1-F6EECF244321}">
                <p14:modId xmlns:p14="http://schemas.microsoft.com/office/powerpoint/2010/main" val="1400962763"/>
              </p:ext>
            </p:extLst>
          </p:nvPr>
        </p:nvGraphicFramePr>
        <p:xfrm>
          <a:off x="495299" y="291073"/>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Картина 7"/>
          <p:cNvPicPr>
            <a:picLocks noChangeAspect="1"/>
          </p:cNvPicPr>
          <p:nvPr/>
        </p:nvPicPr>
        <p:blipFill>
          <a:blip r:embed="rId8"/>
          <a:stretch>
            <a:fillRect/>
          </a:stretch>
        </p:blipFill>
        <p:spPr>
          <a:xfrm>
            <a:off x="304799" y="2877014"/>
            <a:ext cx="2226517" cy="1561171"/>
          </a:xfrm>
          <a:prstGeom prst="rect">
            <a:avLst/>
          </a:prstGeom>
        </p:spPr>
      </p:pic>
      <p:pic>
        <p:nvPicPr>
          <p:cNvPr id="9" name="Картина 8"/>
          <p:cNvPicPr>
            <a:picLocks noChangeAspect="1"/>
          </p:cNvPicPr>
          <p:nvPr/>
        </p:nvPicPr>
        <p:blipFill>
          <a:blip r:embed="rId9"/>
          <a:stretch>
            <a:fillRect/>
          </a:stretch>
        </p:blipFill>
        <p:spPr>
          <a:xfrm>
            <a:off x="6687942" y="632152"/>
            <a:ext cx="2151256" cy="1613442"/>
          </a:xfrm>
          <a:prstGeom prst="rect">
            <a:avLst/>
          </a:prstGeom>
        </p:spPr>
      </p:pic>
    </p:spTree>
    <p:extLst>
      <p:ext uri="{BB962C8B-B14F-4D97-AF65-F5344CB8AC3E}">
        <p14:creationId xmlns:p14="http://schemas.microsoft.com/office/powerpoint/2010/main" val="408924851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2"/>
          </p:nvPr>
        </p:nvSpPr>
        <p:spPr>
          <a:xfrm>
            <a:off x="309563" y="298831"/>
            <a:ext cx="3954966" cy="1248204"/>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SEGREGATION - a form of discrimination; institutional practice of dividing people most often on ethnic grounds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endParaRPr lang="bg-BG" dirty="0"/>
          </a:p>
        </p:txBody>
      </p:sp>
      <p:sp>
        <p:nvSpPr>
          <p:cNvPr id="6" name="Текстово поле 5"/>
          <p:cNvSpPr txBox="1"/>
          <p:nvPr/>
        </p:nvSpPr>
        <p:spPr>
          <a:xfrm>
            <a:off x="4721571" y="1099239"/>
            <a:ext cx="3856374" cy="523220"/>
          </a:xfrm>
          <a:prstGeom prst="rect">
            <a:avLst/>
          </a:prstGeom>
          <a:noFill/>
        </p:spPr>
        <p:txBody>
          <a:bodyPr wrap="square" rtlCol="0">
            <a:spAutoFit/>
          </a:bodyP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Segregation is most evident in the field of education.</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7" name="Текстово поле 6"/>
          <p:cNvSpPr txBox="1"/>
          <p:nvPr/>
        </p:nvSpPr>
        <p:spPr>
          <a:xfrm>
            <a:off x="3947148" y="2221103"/>
            <a:ext cx="5037054" cy="1600438"/>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Examples:</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Establishment of kindergartens and schools, in which only children and students are educated and trained with a different ethnic background from that of the majority</a:t>
            </a:r>
            <a:r>
              <a:rPr lang="bg-BG"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Separation of areas / neighborhoods where they live alone people from certain ethnic minorities isolated from the community of the city and the majority.</a:t>
            </a:r>
            <a:endParaRPr lang="bg-BG" dirty="0">
              <a:latin typeface="Tahoma" panose="020B0604030504040204" pitchFamily="34" charset="0"/>
              <a:ea typeface="Tahoma" panose="020B0604030504040204" pitchFamily="34" charset="0"/>
              <a:cs typeface="Tahoma" panose="020B0604030504040204" pitchFamily="34" charset="0"/>
            </a:endParaRPr>
          </a:p>
        </p:txBody>
      </p:sp>
      <p:pic>
        <p:nvPicPr>
          <p:cNvPr id="8" name="Картина 7"/>
          <p:cNvPicPr>
            <a:picLocks noChangeAspect="1"/>
          </p:cNvPicPr>
          <p:nvPr/>
        </p:nvPicPr>
        <p:blipFill>
          <a:blip r:embed="rId2"/>
          <a:stretch>
            <a:fillRect/>
          </a:stretch>
        </p:blipFill>
        <p:spPr>
          <a:xfrm>
            <a:off x="369037" y="1898960"/>
            <a:ext cx="3073546" cy="2308767"/>
          </a:xfrm>
          <a:prstGeom prst="rect">
            <a:avLst/>
          </a:prstGeom>
          <a:ln>
            <a:noFill/>
          </a:ln>
          <a:effectLst>
            <a:softEdge rad="112500"/>
          </a:effectLst>
        </p:spPr>
      </p:pic>
      <p:sp>
        <p:nvSpPr>
          <p:cNvPr id="9" name="Правоъгълник 8"/>
          <p:cNvSpPr/>
          <p:nvPr/>
        </p:nvSpPr>
        <p:spPr>
          <a:xfrm>
            <a:off x="743472" y="3898486"/>
            <a:ext cx="2111475" cy="276999"/>
          </a:xfrm>
          <a:prstGeom prst="rect">
            <a:avLst/>
          </a:prstGeom>
        </p:spPr>
        <p:txBody>
          <a:bodyPr wrap="non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https://www.timetoast.com/</a:t>
            </a:r>
            <a:endParaRPr lang="bg-BG"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135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23478"/>
            <a:ext cx="9144000" cy="457093"/>
          </a:xfrm>
        </p:spPr>
        <p:txBody>
          <a:bodyPr/>
          <a:lstStyle/>
          <a:p>
            <a:pPr marL="0" indent="0" algn="l">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Theoretical definitions</a:t>
            </a:r>
          </a:p>
        </p:txBody>
      </p:sp>
      <p:sp>
        <p:nvSpPr>
          <p:cNvPr id="5" name="Текстов контейнер 4"/>
          <p:cNvSpPr>
            <a:spLocks noGrp="1"/>
          </p:cNvSpPr>
          <p:nvPr>
            <p:ph type="body" idx="2"/>
          </p:nvPr>
        </p:nvSpPr>
        <p:spPr>
          <a:xfrm>
            <a:off x="3679371" y="184285"/>
            <a:ext cx="5065487" cy="4082916"/>
          </a:xfrm>
        </p:spPr>
        <p:txBody>
          <a:bodyPr/>
          <a:lstStyle/>
          <a:p>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INTERCULTURALITY</a:t>
            </a:r>
          </a:p>
          <a:p>
            <a:endParaRPr lang="bg-BG"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0000"/>
              </a:lnSpc>
              <a:spcBef>
                <a:spcPts val="0"/>
              </a:spcBef>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Interconnection of cultures, dialogue and interaction between them;</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lnSpc>
                <a:spcPct val="110000"/>
              </a:lnSpc>
              <a:spcBef>
                <a:spcPts val="0"/>
              </a:spcBef>
              <a:buClr>
                <a:schemeClr val="accent2"/>
              </a:buClr>
              <a:buSzPct val="100000"/>
              <a:buFont typeface="Wingdings" panose="05000000000000000000" pitchFamily="2" charset="2"/>
              <a:buChar char="Ø"/>
            </a:pP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0000"/>
              </a:lnSpc>
              <a:spcBef>
                <a:spcPts val="0"/>
              </a:spcBef>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Communication and exchange of values ​​between the representatives of different cultures on the basis of cultural relativism;</a:t>
            </a:r>
          </a:p>
          <a:p>
            <a:pPr marL="285750" indent="-285750" algn="just">
              <a:lnSpc>
                <a:spcPct val="110000"/>
              </a:lnSpc>
              <a:spcBef>
                <a:spcPts val="0"/>
              </a:spcBef>
              <a:buClr>
                <a:schemeClr val="accent2"/>
              </a:buClr>
              <a:buSzPct val="100000"/>
              <a:buFont typeface="Wingdings" panose="05000000000000000000" pitchFamily="2" charset="2"/>
              <a:buChar char="Ø"/>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0000"/>
              </a:lnSpc>
              <a:spcBef>
                <a:spcPts val="0"/>
              </a:spcBef>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Characteristics of modern society, affirming the need for positive contacts between groups and individuals and suggesting the exchange of values.</a:t>
            </a: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авоъгълник 6"/>
          <p:cNvSpPr/>
          <p:nvPr/>
        </p:nvSpPr>
        <p:spPr>
          <a:xfrm>
            <a:off x="72572" y="851661"/>
            <a:ext cx="3418114" cy="3539430"/>
          </a:xfrm>
          <a:prstGeom prst="rect">
            <a:avLst/>
          </a:prstGeom>
        </p:spPr>
        <p:txBody>
          <a:bodyPr wrap="square">
            <a:spAutoFit/>
          </a:bodyPr>
          <a:lstStyle/>
          <a:p>
            <a:pPr algn="ctr"/>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CULTURAL RELATIVISM</a:t>
            </a:r>
          </a:p>
          <a:p>
            <a:pPr algn="ctr"/>
            <a:endParaRPr lang="bg-BG" sz="16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2"/>
              </a:buCl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Recognition of the equivalence of each culture;</a:t>
            </a:r>
          </a:p>
          <a:p>
            <a:pPr marL="285750" indent="-285750">
              <a:buClr>
                <a:schemeClr val="accent2"/>
              </a:buClr>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2"/>
              </a:buCl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Getting to know, understand and accept the different culture and its carriers;</a:t>
            </a:r>
          </a:p>
          <a:p>
            <a:pPr marL="285750" indent="-285750">
              <a:buClr>
                <a:schemeClr val="accent2"/>
              </a:buClr>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2"/>
              </a:buCl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Positive attitude and interaction with culturally diverse people;</a:t>
            </a:r>
          </a:p>
          <a:p>
            <a:pPr marL="285750" indent="-285750">
              <a:buClr>
                <a:schemeClr val="accent2"/>
              </a:buClr>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2"/>
              </a:buCl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Mutual cultural enrichment and cooperation.</a:t>
            </a:r>
            <a:endParaRPr lang="bg-BG"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684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а 6"/>
          <p:cNvGraphicFramePr/>
          <p:nvPr>
            <p:extLst>
              <p:ext uri="{D42A27DB-BD31-4B8C-83A1-F6EECF244321}">
                <p14:modId xmlns:p14="http://schemas.microsoft.com/office/powerpoint/2010/main" val="1234436144"/>
              </p:ext>
            </p:extLst>
          </p:nvPr>
        </p:nvGraphicFramePr>
        <p:xfrm>
          <a:off x="159657" y="0"/>
          <a:ext cx="8868227" cy="4554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27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23478"/>
            <a:ext cx="9144000" cy="396912"/>
          </a:xfrm>
        </p:spPr>
        <p:txBody>
          <a:bodyPr/>
          <a:lstStyle/>
          <a:p>
            <a:pPr marL="0" indent="0"/>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DMIS Developmental Model of Intercultural Sensitivity (M. Bennett</a:t>
            </a:r>
            <a:r>
              <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6" name="Диаграма 5"/>
          <p:cNvGraphicFramePr/>
          <p:nvPr>
            <p:extLst>
              <p:ext uri="{D42A27DB-BD31-4B8C-83A1-F6EECF244321}">
                <p14:modId xmlns:p14="http://schemas.microsoft.com/office/powerpoint/2010/main" val="1982361775"/>
              </p:ext>
            </p:extLst>
          </p:nvPr>
        </p:nvGraphicFramePr>
        <p:xfrm>
          <a:off x="53340" y="795576"/>
          <a:ext cx="8950658" cy="878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Диаграма 6"/>
          <p:cNvGraphicFramePr/>
          <p:nvPr>
            <p:extLst>
              <p:ext uri="{D42A27DB-BD31-4B8C-83A1-F6EECF244321}">
                <p14:modId xmlns:p14="http://schemas.microsoft.com/office/powerpoint/2010/main" val="2631234336"/>
              </p:ext>
            </p:extLst>
          </p:nvPr>
        </p:nvGraphicFramePr>
        <p:xfrm>
          <a:off x="524682" y="1532296"/>
          <a:ext cx="3358183" cy="790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Диаграма 7"/>
          <p:cNvGraphicFramePr/>
          <p:nvPr>
            <p:extLst>
              <p:ext uri="{D42A27DB-BD31-4B8C-83A1-F6EECF244321}">
                <p14:modId xmlns:p14="http://schemas.microsoft.com/office/powerpoint/2010/main" val="3825697268"/>
              </p:ext>
            </p:extLst>
          </p:nvPr>
        </p:nvGraphicFramePr>
        <p:xfrm>
          <a:off x="5212719" y="1148840"/>
          <a:ext cx="3301071" cy="12514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ectangle 7"/>
          <p:cNvSpPr>
            <a:spLocks noChangeArrowheads="1"/>
          </p:cNvSpPr>
          <p:nvPr/>
        </p:nvSpPr>
        <p:spPr bwMode="auto">
          <a:xfrm>
            <a:off x="53340" y="1445528"/>
            <a:ext cx="10965496" cy="12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sp>
        <p:nvSpPr>
          <p:cNvPr id="12" name="Rectangle 8"/>
          <p:cNvSpPr>
            <a:spLocks noChangeArrowheads="1"/>
          </p:cNvSpPr>
          <p:nvPr/>
        </p:nvSpPr>
        <p:spPr bwMode="auto">
          <a:xfrm flipV="1">
            <a:off x="1673543" y="2647403"/>
            <a:ext cx="109654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graphicFrame>
        <p:nvGraphicFramePr>
          <p:cNvPr id="16" name="Таблица 15"/>
          <p:cNvGraphicFramePr>
            <a:graphicFrameLocks noGrp="1"/>
          </p:cNvGraphicFramePr>
          <p:nvPr>
            <p:extLst>
              <p:ext uri="{D42A27DB-BD31-4B8C-83A1-F6EECF244321}">
                <p14:modId xmlns:p14="http://schemas.microsoft.com/office/powerpoint/2010/main" val="594850875"/>
              </p:ext>
            </p:extLst>
          </p:nvPr>
        </p:nvGraphicFramePr>
        <p:xfrm>
          <a:off x="53341" y="2117832"/>
          <a:ext cx="4556759" cy="2194561"/>
        </p:xfrm>
        <a:graphic>
          <a:graphicData uri="http://schemas.openxmlformats.org/drawingml/2006/table">
            <a:tbl>
              <a:tblPr firstRow="1" bandRow="1">
                <a:tableStyleId>{8799B23B-EC83-4686-B30A-512413B5E67A}</a:tableStyleId>
              </a:tblPr>
              <a:tblGrid>
                <a:gridCol w="1653473">
                  <a:extLst>
                    <a:ext uri="{9D8B030D-6E8A-4147-A177-3AD203B41FA5}">
                      <a16:colId xmlns:a16="http://schemas.microsoft.com/office/drawing/2014/main" val="20000"/>
                    </a:ext>
                  </a:extLst>
                </a:gridCol>
                <a:gridCol w="2903286">
                  <a:extLst>
                    <a:ext uri="{9D8B030D-6E8A-4147-A177-3AD203B41FA5}">
                      <a16:colId xmlns:a16="http://schemas.microsoft.com/office/drawing/2014/main" val="20001"/>
                    </a:ext>
                  </a:extLst>
                </a:gridCol>
              </a:tblGrid>
              <a:tr h="7025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Tahoma" panose="020B0604030504040204" pitchFamily="34" charset="0"/>
                          <a:ea typeface="Tahoma" panose="020B0604030504040204" pitchFamily="34" charset="0"/>
                          <a:cs typeface="Tahoma" panose="020B0604030504040204" pitchFamily="34" charset="0"/>
                        </a:rPr>
                        <a:t>Denial of differences</a:t>
                      </a:r>
                      <a:endParaRPr lang="bg-BG"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0" u="none" strike="noStrike" cap="none" dirty="0">
                          <a:effectLst/>
                          <a:latin typeface="Tahoma" panose="020B0604030504040204" pitchFamily="34" charset="0"/>
                          <a:ea typeface="Tahoma" panose="020B0604030504040204" pitchFamily="34" charset="0"/>
                          <a:cs typeface="Tahoma" panose="020B0604030504040204" pitchFamily="34" charset="0"/>
                          <a:sym typeface="Arial"/>
                        </a:rPr>
                        <a:t>Characteristic features are isolation and separation.</a:t>
                      </a:r>
                      <a:endParaRPr lang="bg-BG"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7476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Tahoma" panose="020B0604030504040204" pitchFamily="34" charset="0"/>
                          <a:ea typeface="Tahoma" panose="020B0604030504040204" pitchFamily="34" charset="0"/>
                          <a:cs typeface="Tahoma" panose="020B0604030504040204" pitchFamily="34" charset="0"/>
                        </a:rPr>
                        <a:t>Protection against differences</a:t>
                      </a:r>
                      <a:endParaRPr lang="bg-BG"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0" dirty="0">
                          <a:latin typeface="Tahoma" panose="020B0604030504040204" pitchFamily="34" charset="0"/>
                          <a:ea typeface="Tahoma" panose="020B0604030504040204" pitchFamily="34" charset="0"/>
                          <a:cs typeface="Tahoma" panose="020B0604030504040204" pitchFamily="34" charset="0"/>
                        </a:rPr>
                        <a:t>Negative stereotyping, superiority and striving to overcome ethnocentrism.</a:t>
                      </a:r>
                      <a:endParaRPr lang="bg-BG"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7443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Tahoma" panose="020B0604030504040204" pitchFamily="34" charset="0"/>
                          <a:ea typeface="Tahoma" panose="020B0604030504040204" pitchFamily="34" charset="0"/>
                          <a:cs typeface="Tahoma" panose="020B0604030504040204" pitchFamily="34" charset="0"/>
                        </a:rPr>
                        <a:t>Minimize differences</a:t>
                      </a:r>
                      <a:endParaRPr lang="bg-BG"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0" noProof="0" dirty="0">
                          <a:latin typeface="Tahoma" panose="020B0604030504040204" pitchFamily="34" charset="0"/>
                          <a:ea typeface="Tahoma" panose="020B0604030504040204" pitchFamily="34" charset="0"/>
                          <a:cs typeface="Tahoma" panose="020B0604030504040204" pitchFamily="34" charset="0"/>
                        </a:rPr>
                        <a:t>Striving to universalize cultural differences on the basis of similarities.</a:t>
                      </a:r>
                      <a:endParaRPr lang="bg-BG"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668516902"/>
              </p:ext>
            </p:extLst>
          </p:nvPr>
        </p:nvGraphicFramePr>
        <p:xfrm>
          <a:off x="4671388" y="2117832"/>
          <a:ext cx="4332610" cy="2194560"/>
        </p:xfrm>
        <a:graphic>
          <a:graphicData uri="http://schemas.openxmlformats.org/drawingml/2006/table">
            <a:tbl>
              <a:tblPr firstRow="1" bandRow="1">
                <a:tableStyleId>{8799B23B-EC83-4686-B30A-512413B5E67A}</a:tableStyleId>
              </a:tblPr>
              <a:tblGrid>
                <a:gridCol w="1645592">
                  <a:extLst>
                    <a:ext uri="{9D8B030D-6E8A-4147-A177-3AD203B41FA5}">
                      <a16:colId xmlns:a16="http://schemas.microsoft.com/office/drawing/2014/main" val="20000"/>
                    </a:ext>
                  </a:extLst>
                </a:gridCol>
                <a:gridCol w="2687018">
                  <a:extLst>
                    <a:ext uri="{9D8B030D-6E8A-4147-A177-3AD203B41FA5}">
                      <a16:colId xmlns:a16="http://schemas.microsoft.com/office/drawing/2014/main" val="20001"/>
                    </a:ext>
                  </a:extLst>
                </a:gridCol>
              </a:tblGrid>
              <a:tr h="4104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Tahoma" panose="020B0604030504040204" pitchFamily="34" charset="0"/>
                          <a:ea typeface="Tahoma" panose="020B0604030504040204" pitchFamily="34" charset="0"/>
                          <a:cs typeface="Tahoma" panose="020B0604030504040204" pitchFamily="34" charset="0"/>
                        </a:rPr>
                        <a:t>Acceptance of differences</a:t>
                      </a:r>
                      <a:endParaRPr lang="bg-BG"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0" noProof="0" dirty="0">
                          <a:latin typeface="Tahoma" panose="020B0604030504040204" pitchFamily="34" charset="0"/>
                          <a:ea typeface="Tahoma" panose="020B0604030504040204" pitchFamily="34" charset="0"/>
                          <a:cs typeface="Tahoma" panose="020B0604030504040204" pitchFamily="34" charset="0"/>
                        </a:rPr>
                        <a:t>Acceptance and respect for different behaviors and different values.</a:t>
                      </a:r>
                      <a:endParaRPr lang="bg-BG"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4104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Tahoma" panose="020B0604030504040204" pitchFamily="34" charset="0"/>
                          <a:ea typeface="Tahoma" panose="020B0604030504040204" pitchFamily="34" charset="0"/>
                          <a:cs typeface="Tahoma" panose="020B0604030504040204" pitchFamily="34" charset="0"/>
                        </a:rPr>
                        <a:t>Adaptation of differences</a:t>
                      </a:r>
                      <a:endParaRPr lang="bg-BG"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0" i="0" u="none" strike="noStrike" cap="none"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Arial"/>
                        </a:rPr>
                        <a:t>Expression of empathy and striving to assess the difference from the view of the "other".</a:t>
                      </a:r>
                      <a:endParaRPr lang="bg-BG"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4104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Tahoma" panose="020B0604030504040204" pitchFamily="34" charset="0"/>
                          <a:ea typeface="Tahoma" panose="020B0604030504040204" pitchFamily="34" charset="0"/>
                          <a:cs typeface="Tahoma" panose="020B0604030504040204" pitchFamily="34" charset="0"/>
                        </a:rPr>
                        <a:t>Integration of differences</a:t>
                      </a:r>
                      <a:endParaRPr lang="bg-BG"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0" noProof="0" dirty="0">
                          <a:latin typeface="Tahoma" panose="020B0604030504040204" pitchFamily="34" charset="0"/>
                          <a:ea typeface="Tahoma" panose="020B0604030504040204" pitchFamily="34" charset="0"/>
                          <a:cs typeface="Tahoma" panose="020B0604030504040204" pitchFamily="34" charset="0"/>
                        </a:rPr>
                        <a:t>Ability to analyze and evaluate situations in an intercultural context.</a:t>
                      </a:r>
                      <a:endParaRPr lang="bg-BG"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743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90799"/>
            <a:ext cx="9144000" cy="448951"/>
          </a:xfrm>
        </p:spPr>
        <p:txBody>
          <a:bodyPr/>
          <a:lstStyle/>
          <a:p>
            <a:pPr marL="0" indent="0"/>
            <a:r>
              <a:rPr lang="en-US" sz="1600" dirty="0">
                <a:latin typeface="Tahoma" panose="020B0604030504040204" pitchFamily="34" charset="0"/>
                <a:ea typeface="Tahoma" panose="020B0604030504040204" pitchFamily="34" charset="0"/>
                <a:cs typeface="Tahoma" panose="020B0604030504040204" pitchFamily="34" charset="0"/>
              </a:rPr>
              <a:t>EXAMPLES</a:t>
            </a:r>
          </a:p>
        </p:txBody>
      </p:sp>
      <p:sp>
        <p:nvSpPr>
          <p:cNvPr id="5" name="Текстов контейнер 4"/>
          <p:cNvSpPr>
            <a:spLocks noGrp="1"/>
          </p:cNvSpPr>
          <p:nvPr>
            <p:ph type="body" idx="2"/>
          </p:nvPr>
        </p:nvSpPr>
        <p:spPr>
          <a:xfrm>
            <a:off x="319669" y="524840"/>
            <a:ext cx="2535044" cy="712946"/>
          </a:xfrm>
        </p:spPr>
        <p:txBody>
          <a:bodyPr/>
          <a:lstStyle/>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ETHNOCENTRIC STAGE</a:t>
            </a:r>
          </a:p>
        </p:txBody>
      </p:sp>
      <p:graphicFrame>
        <p:nvGraphicFramePr>
          <p:cNvPr id="8" name="Диаграма 7"/>
          <p:cNvGraphicFramePr/>
          <p:nvPr>
            <p:extLst>
              <p:ext uri="{D42A27DB-BD31-4B8C-83A1-F6EECF244321}">
                <p14:modId xmlns:p14="http://schemas.microsoft.com/office/powerpoint/2010/main" val="4086708483"/>
              </p:ext>
            </p:extLst>
          </p:nvPr>
        </p:nvGraphicFramePr>
        <p:xfrm>
          <a:off x="193287" y="973791"/>
          <a:ext cx="8616175" cy="3629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трелка надясно 8"/>
          <p:cNvSpPr/>
          <p:nvPr/>
        </p:nvSpPr>
        <p:spPr>
          <a:xfrm>
            <a:off x="7790985" y="669073"/>
            <a:ext cx="966439" cy="312234"/>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45622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90799"/>
            <a:ext cx="9144000" cy="448951"/>
          </a:xfrm>
        </p:spPr>
        <p:txBody>
          <a:bodyPr/>
          <a:lstStyle/>
          <a:p>
            <a:pPr marL="0" indent="0"/>
            <a:r>
              <a:rPr lang="en-US" sz="1600" dirty="0">
                <a:latin typeface="Tahoma" panose="020B0604030504040204" pitchFamily="34" charset="0"/>
                <a:ea typeface="Tahoma" panose="020B0604030504040204" pitchFamily="34" charset="0"/>
                <a:cs typeface="Tahoma" panose="020B0604030504040204" pitchFamily="34" charset="0"/>
              </a:rPr>
              <a:t>EXAMPLES</a:t>
            </a:r>
          </a:p>
        </p:txBody>
      </p:sp>
      <p:sp>
        <p:nvSpPr>
          <p:cNvPr id="5" name="Текстов контейнер 4"/>
          <p:cNvSpPr>
            <a:spLocks noGrp="1"/>
          </p:cNvSpPr>
          <p:nvPr>
            <p:ph type="body" idx="2"/>
          </p:nvPr>
        </p:nvSpPr>
        <p:spPr>
          <a:xfrm>
            <a:off x="319669" y="524840"/>
            <a:ext cx="2535044" cy="712946"/>
          </a:xfrm>
        </p:spPr>
        <p:txBody>
          <a:bodyPr/>
          <a:lstStyle/>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ETHNORELLATIVE STAGE</a:t>
            </a:r>
          </a:p>
        </p:txBody>
      </p:sp>
      <p:graphicFrame>
        <p:nvGraphicFramePr>
          <p:cNvPr id="8" name="Диаграма 7"/>
          <p:cNvGraphicFramePr/>
          <p:nvPr>
            <p:extLst>
              <p:ext uri="{D42A27DB-BD31-4B8C-83A1-F6EECF244321}">
                <p14:modId xmlns:p14="http://schemas.microsoft.com/office/powerpoint/2010/main" val="534459246"/>
              </p:ext>
            </p:extLst>
          </p:nvPr>
        </p:nvGraphicFramePr>
        <p:xfrm>
          <a:off x="193287" y="973791"/>
          <a:ext cx="8616175" cy="362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90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6644" y="2410164"/>
            <a:ext cx="892097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endPar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buClrTx/>
            </a:pP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OVERCOMING STEREOTYPES AND PREJUDICE AND </a:t>
            </a:r>
          </a:p>
          <a:p>
            <a:pPr lvl="0" algn="ctr" eaLnBrk="0" fontAlgn="base" hangingPunct="0">
              <a:spcBef>
                <a:spcPct val="0"/>
              </a:spcBef>
              <a:spcAft>
                <a:spcPct val="0"/>
              </a:spcAft>
              <a:buClrTx/>
            </a:pP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FORMATION CULTURAL AWARENESS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461" y="220522"/>
            <a:ext cx="19431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1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b="1" dirty="0">
                <a:latin typeface="Tahoma" panose="020B0604030504040204" pitchFamily="34" charset="0"/>
                <a:ea typeface="Tahoma" panose="020B0604030504040204" pitchFamily="34" charset="0"/>
                <a:cs typeface="Tahoma" panose="020B0604030504040204" pitchFamily="34" charset="0"/>
              </a:rPr>
              <a:t>Summary</a:t>
            </a:r>
            <a:r>
              <a:rPr lang="bg-BG" sz="18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326570" y="699542"/>
            <a:ext cx="8454573" cy="3778116"/>
          </a:xfrm>
        </p:spPr>
        <p:txBody>
          <a:bodyPr/>
          <a:lstStyle/>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Cultural diversity is a prerequisite for the existence of stereotypes and prejudices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Prejudices - such as judgments based on misconceptions and poor knowledge of cultural characteristics - distort the image of the "other" and often generate negative attitudes and behavior towards him - hate speech, aggression, stigma, discrimination…</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presence of stereotypes and prejudices is an obstacle to the successful integration - educational and social - of people of different ethnic backgrounds.</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For teachers working with students of different ethnic backgrounds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incl</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migrants), understanding their own attitudes and behavior in an intercultural context is a necessary condition for achieving quality and professionalism in pedagogical interactions.</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intercultural competence of the teacher is a key factor for the successful integration of culturally diverse students in the inclusive classroom and for the formation of all future adults of attitudes and behavior in a spirit of understanding and respect for different cultures and their bearers.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14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dirty="0">
                <a:latin typeface="Tahoma" panose="020B0604030504040204" pitchFamily="34" charset="0"/>
                <a:ea typeface="Tahoma" panose="020B0604030504040204" pitchFamily="34" charset="0"/>
                <a:cs typeface="Tahoma" panose="020B0604030504040204" pitchFamily="34" charset="0"/>
              </a:rPr>
              <a:t>Sources</a:t>
            </a:r>
            <a:endParaRPr lang="bg-BG" sz="1800"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333828" y="699541"/>
            <a:ext cx="8476343" cy="3335430"/>
          </a:xfrm>
        </p:spPr>
        <p:txBody>
          <a:bodyPr/>
          <a:lstStyle/>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Интеркултурното образование в мултикултурна училищна среда. – Многообразие без граници. В. Търново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Фабер, 2008</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Здравкова, Б.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Професионална компетентност на социалния педагог – нормативи, теория и практика. В. Търново, 2015</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Нунев, Й.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Мониторинг на процесите на приобщаване и образователна интеграция и </a:t>
            </a:r>
            <a:r>
              <a:rPr lang="bg-BG" dirty="0" err="1">
                <a:solidFill>
                  <a:schemeClr val="tx1"/>
                </a:solidFill>
                <a:latin typeface="Tahoma" panose="020B0604030504040204" pitchFamily="34" charset="0"/>
                <a:ea typeface="Tahoma" panose="020B0604030504040204" pitchFamily="34" charset="0"/>
                <a:cs typeface="Tahoma" panose="020B0604030504040204" pitchFamily="34" charset="0"/>
              </a:rPr>
              <a:t>и</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модели за </a:t>
            </a:r>
            <a:r>
              <a:rPr lang="bg-BG" dirty="0" err="1">
                <a:solidFill>
                  <a:schemeClr val="tx1"/>
                </a:solidFill>
                <a:latin typeface="Tahoma" panose="020B0604030504040204" pitchFamily="34" charset="0"/>
                <a:ea typeface="Tahoma" panose="020B0604030504040204" pitchFamily="34" charset="0"/>
                <a:cs typeface="Tahoma" panose="020B0604030504040204" pitchFamily="34" charset="0"/>
              </a:rPr>
              <a:t>десегрегация</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на ромското образование. Изд. „Астарта“, 2020</a:t>
            </a:r>
          </a:p>
          <a:p>
            <a:pPr marL="0" indent="0" algn="just"/>
            <a:r>
              <a:rPr lang="bg-BG" i="1" dirty="0" err="1">
                <a:solidFill>
                  <a:schemeClr val="tx1"/>
                </a:solidFill>
                <a:latin typeface="Tahoma" panose="020B0604030504040204" pitchFamily="34" charset="0"/>
                <a:ea typeface="Tahoma" panose="020B0604030504040204" pitchFamily="34" charset="0"/>
                <a:cs typeface="Tahoma" panose="020B0604030504040204" pitchFamily="34" charset="0"/>
              </a:rPr>
              <a:t>Тоцева</a:t>
            </a:r>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 Я., Й. Нунев.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Педагогически взаимодействия в мултикултурна среда. В. , Търново, 2019</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Чавдарова-Костова, С.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Съвременни предизвикателства пред интеркултурното възпитание. ИК “Образование”, София, 2010</a:t>
            </a:r>
          </a:p>
          <a:p>
            <a:pPr marL="0" indent="0" algn="just"/>
            <a:r>
              <a:rPr lang="en-GB" i="1" dirty="0">
                <a:solidFill>
                  <a:schemeClr val="tx1"/>
                </a:solidFill>
                <a:latin typeface="Tahoma" panose="020B0604030504040204" pitchFamily="34" charset="0"/>
                <a:ea typeface="Tahoma" panose="020B0604030504040204" pitchFamily="34" charset="0"/>
                <a:cs typeface="Tahoma" panose="020B0604030504040204" pitchFamily="34" charset="0"/>
              </a:rPr>
              <a:t>Bennett, M. </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Tawards</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a Developmental Model of Intercultural Sensitivity. 1993 – http://www.library.wisc.edu/EDVRC/docs/public/ pdfs/.../intCulSens.pdf </a:t>
            </a:r>
          </a:p>
          <a:p>
            <a:pPr marL="0" indent="0" algn="just"/>
            <a:r>
              <a:rPr lang="en-GB" i="1" dirty="0">
                <a:solidFill>
                  <a:schemeClr val="tx1"/>
                </a:solidFill>
                <a:latin typeface="Tahoma" panose="020B0604030504040204" pitchFamily="34" charset="0"/>
                <a:ea typeface="Tahoma" panose="020B0604030504040204" pitchFamily="34" charset="0"/>
                <a:cs typeface="Tahoma" panose="020B0604030504040204" pitchFamily="34" charset="0"/>
              </a:rPr>
              <a:t>Bennett, M., J. Bennett.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Developing Intercultural Sensitivity: An Integrative Approach to Global and Domestic Diversity – http://www.diversitycollegiom.org/ pdf2001/2001Bennettspaper.pdf </a:t>
            </a:r>
          </a:p>
        </p:txBody>
      </p:sp>
    </p:spTree>
    <p:extLst>
      <p:ext uri="{BB962C8B-B14F-4D97-AF65-F5344CB8AC3E}">
        <p14:creationId xmlns:p14="http://schemas.microsoft.com/office/powerpoint/2010/main" val="63826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67241982"/>
              </p:ext>
            </p:extLst>
          </p:nvPr>
        </p:nvGraphicFramePr>
        <p:xfrm>
          <a:off x="248575" y="371707"/>
          <a:ext cx="8572039" cy="3729776"/>
        </p:xfrm>
        <a:graphic>
          <a:graphicData uri="http://schemas.openxmlformats.org/drawingml/2006/table">
            <a:tbl>
              <a:tblPr bandRow="1">
                <a:tableStyleId>{F2DE63D5-997A-4646-A377-4702673A728D}</a:tableStyleId>
              </a:tblPr>
              <a:tblGrid>
                <a:gridCol w="2141228">
                  <a:extLst>
                    <a:ext uri="{9D8B030D-6E8A-4147-A177-3AD203B41FA5}">
                      <a16:colId xmlns:a16="http://schemas.microsoft.com/office/drawing/2014/main" val="20000"/>
                    </a:ext>
                  </a:extLst>
                </a:gridCol>
                <a:gridCol w="6430811">
                  <a:extLst>
                    <a:ext uri="{9D8B030D-6E8A-4147-A177-3AD203B41FA5}">
                      <a16:colId xmlns:a16="http://schemas.microsoft.com/office/drawing/2014/main" val="20001"/>
                    </a:ext>
                  </a:extLst>
                </a:gridCol>
              </a:tblGrid>
              <a:tr h="1629878">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Specific objectives </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Understanding the problem of stereotypes, prejudices and discrimination and learning techniques and technologies to overcome them</a:t>
                      </a:r>
                    </a:p>
                    <a:p>
                      <a:pPr marL="342900" lvl="0" indent="-342900" algn="just">
                        <a:lnSpc>
                          <a:spcPct val="115000"/>
                        </a:lnSpc>
                        <a:spcAft>
                          <a:spcPts val="0"/>
                        </a:spcAft>
                        <a:buClr>
                          <a:schemeClr val="accent3"/>
                        </a:buClr>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Awareness of the value of cultures and formation of positive attitudes in a situation of intercultural interaction</a:t>
                      </a:r>
                    </a:p>
                    <a:p>
                      <a:pPr marL="342900" lvl="0" indent="-342900" algn="just">
                        <a:lnSpc>
                          <a:spcPct val="115000"/>
                        </a:lnSpc>
                        <a:spcAft>
                          <a:spcPts val="0"/>
                        </a:spcAft>
                        <a:buClr>
                          <a:schemeClr val="accent3"/>
                        </a:buClr>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Building engaged behavior in an intercultural interaction situation</a:t>
                      </a:r>
                      <a:r>
                        <a:rPr lang="bg-BG" sz="1400" dirty="0">
                          <a:effectLst/>
                          <a:latin typeface="Tahoma" panose="020B0604030504040204" pitchFamily="34" charset="0"/>
                          <a:ea typeface="Tahoma" panose="020B0604030504040204" pitchFamily="34" charset="0"/>
                          <a:cs typeface="Tahoma" panose="020B0604030504040204" pitchFamily="34" charset="0"/>
                        </a:rPr>
                        <a:t> </a:t>
                      </a:r>
                    </a:p>
                  </a:txBody>
                  <a:tcPr marL="52530" marR="52530" marT="0" marB="0"/>
                </a:tc>
                <a:extLst>
                  <a:ext uri="{0D108BD9-81ED-4DB2-BD59-A6C34878D82A}">
                    <a16:rowId xmlns:a16="http://schemas.microsoft.com/office/drawing/2014/main" val="10000"/>
                  </a:ext>
                </a:extLst>
              </a:tr>
              <a:tr h="1306464">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Expected learning outcomes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Identification of social, cultural and socio-psychological factors underlying the formation of stereotypes and prejudices</a:t>
                      </a:r>
                    </a:p>
                    <a:p>
                      <a:pPr marL="342900" lvl="0" indent="-342900" algn="just">
                        <a:lnSpc>
                          <a:spcPct val="115000"/>
                        </a:lnSpc>
                        <a:spcAft>
                          <a:spcPts val="0"/>
                        </a:spcAft>
                        <a:buClr>
                          <a:schemeClr val="accent3"/>
                        </a:buClr>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Development of self-reflexive attitudes regarding own cultural identity and in interaction with other cultures</a:t>
                      </a:r>
                      <a:r>
                        <a:rPr lang="bg-BG" sz="1400" dirty="0">
                          <a:effectLst/>
                          <a:latin typeface="Tahoma" panose="020B0604030504040204" pitchFamily="34" charset="0"/>
                          <a:ea typeface="Tahoma" panose="020B0604030504040204" pitchFamily="34" charset="0"/>
                          <a:cs typeface="Tahoma" panose="020B0604030504040204" pitchFamily="34" charset="0"/>
                        </a:rPr>
                        <a:t> </a:t>
                      </a:r>
                    </a:p>
                  </a:txBody>
                  <a:tcPr marL="52530" marR="52530" marT="0" marB="0"/>
                </a:tc>
                <a:extLst>
                  <a:ext uri="{0D108BD9-81ED-4DB2-BD59-A6C34878D82A}">
                    <a16:rowId xmlns:a16="http://schemas.microsoft.com/office/drawing/2014/main" val="10001"/>
                  </a:ext>
                </a:extLst>
              </a:tr>
              <a:tr h="793434">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Basic concepts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0" indent="0" algn="just">
                        <a:lnSpc>
                          <a:spcPct val="115000"/>
                        </a:lnSpc>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Stereotypes; prejudice; racism; discrimination; ethnocentrism; cultural relativism; cultural sensitivities; cultural awareness</a:t>
                      </a:r>
                      <a:endParaRPr lang="bg-BG" sz="1400" dirty="0">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18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156117" y="0"/>
            <a:ext cx="8987883" cy="709146"/>
          </a:xfrm>
        </p:spPr>
        <p:txBody>
          <a:bodyPr/>
          <a:lstStyle/>
          <a:p>
            <a:pPr marL="0" indent="0" algn="just">
              <a:spcBef>
                <a:spcPts val="0"/>
              </a:spcBef>
            </a:pPr>
            <a:r>
              <a:rPr lang="en-US" sz="1800" b="1" dirty="0">
                <a:latin typeface="Tahoma" panose="020B0604030504040204" pitchFamily="34" charset="0"/>
                <a:ea typeface="Tahoma" panose="020B0604030504040204" pitchFamily="34" charset="0"/>
                <a:cs typeface="Tahoma" panose="020B0604030504040204" pitchFamily="34" charset="0"/>
              </a:rPr>
              <a:t>Theoretical definitions</a:t>
            </a:r>
          </a:p>
        </p:txBody>
      </p:sp>
      <p:sp>
        <p:nvSpPr>
          <p:cNvPr id="3" name="Текстов контейнер 2"/>
          <p:cNvSpPr>
            <a:spLocks noGrp="1"/>
          </p:cNvSpPr>
          <p:nvPr>
            <p:ph type="body" idx="2"/>
          </p:nvPr>
        </p:nvSpPr>
        <p:spPr>
          <a:xfrm>
            <a:off x="3920398" y="225032"/>
            <a:ext cx="5017862" cy="4324107"/>
          </a:xfrm>
        </p:spPr>
        <p:txBody>
          <a:bodyPr/>
          <a:lstStyle/>
          <a:p>
            <a:pPr marL="0" indent="0"/>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Stereotype</a:t>
            </a:r>
          </a:p>
          <a:p>
            <a:pPr marL="0" indent="0"/>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schematic, sustainable,  standard of perception, presentation, thinking and behavior of the person or social group/community</a:t>
            </a:r>
          </a:p>
          <a:p>
            <a:pPr marL="285750" indent="-285750" algn="just">
              <a:buClr>
                <a:schemeClr val="accent2"/>
              </a:buClr>
              <a:buSzPct val="100000"/>
              <a:buFont typeface="Wingdings" panose="05000000000000000000" pitchFamily="2" charset="2"/>
              <a:buChar char="Ø"/>
            </a:pP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simpled set of descriptive components for a group of people who are believed to have common characteristics</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Clr>
                <a:schemeClr val="accent2"/>
              </a:buClr>
              <a:buSzPct val="100000"/>
              <a:buFont typeface="Wingdings" panose="05000000000000000000" pitchFamily="2" charset="2"/>
              <a:buChar char="Ø"/>
            </a:pP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SzPct val="100000"/>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generally accepted naïve definition of a group of people, without taking into account the individual differences between the members of this group</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Текстово поле 3"/>
          <p:cNvSpPr txBox="1"/>
          <p:nvPr/>
        </p:nvSpPr>
        <p:spPr>
          <a:xfrm>
            <a:off x="156117" y="1158350"/>
            <a:ext cx="3567159" cy="2492990"/>
          </a:xfrm>
          <a:prstGeom prst="rect">
            <a:avLst/>
          </a:prstGeom>
          <a:noFill/>
        </p:spPr>
        <p:txBody>
          <a:bodyPr wrap="square" rtlCol="0">
            <a:spAutoFit/>
          </a:bodyPr>
          <a:lstStyle/>
          <a:p>
            <a:pPr algn="ctr"/>
            <a:r>
              <a:rPr lang="en-US" b="1" i="1" dirty="0">
                <a:solidFill>
                  <a:schemeClr val="accent2"/>
                </a:solidFill>
                <a:latin typeface="Tahoma" panose="020B0604030504040204" pitchFamily="34" charset="0"/>
                <a:ea typeface="Tahoma" panose="020B0604030504040204" pitchFamily="34" charset="0"/>
                <a:cs typeface="Tahoma" panose="020B0604030504040204" pitchFamily="34" charset="0"/>
              </a:rPr>
              <a:t>ETHNIC STEREOTYPES</a:t>
            </a:r>
          </a:p>
          <a:p>
            <a:pPr algn="ctr"/>
            <a:endParaRPr lang="bg-BG" i="1" dirty="0">
              <a:latin typeface="Tahoma" panose="020B0604030504040204" pitchFamily="34" charset="0"/>
              <a:ea typeface="Tahoma" panose="020B0604030504040204" pitchFamily="34" charset="0"/>
              <a:cs typeface="Tahoma" panose="020B0604030504040204" pitchFamily="34" charset="0"/>
            </a:endParaRPr>
          </a:p>
          <a:p>
            <a:pPr algn="just"/>
            <a:r>
              <a:rPr lang="en-US" sz="1600" i="1" dirty="0">
                <a:latin typeface="Tahoma" panose="020B0604030504040204" pitchFamily="34" charset="0"/>
                <a:ea typeface="Tahoma" panose="020B0604030504040204" pitchFamily="34" charset="0"/>
                <a:cs typeface="Tahoma" panose="020B0604030504040204" pitchFamily="34" charset="0"/>
              </a:rPr>
              <a:t>Collective ideas, forming certain norms of behavior in relation to one or another group and their representatives. The specificity of the stereotype is that the qualities inherent in one or another member of an ethnic group are transferred to the whole group.</a:t>
            </a:r>
            <a:endParaRPr lang="bg-BG"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570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1800" b="1" dirty="0">
                <a:latin typeface="Tahoma" panose="020B0604030504040204" pitchFamily="34" charset="0"/>
                <a:ea typeface="Tahoma" panose="020B0604030504040204" pitchFamily="34" charset="0"/>
                <a:cs typeface="Tahoma" panose="020B0604030504040204" pitchFamily="34" charset="0"/>
              </a:rPr>
              <a:t>EXAMPLES</a:t>
            </a:r>
            <a:endParaRPr lang="bg-BG" sz="18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498087" y="855659"/>
            <a:ext cx="2988528" cy="1230593"/>
          </a:xfrm>
        </p:spPr>
        <p:txBody>
          <a:bodyPr/>
          <a:lstStyle/>
          <a:p>
            <a:pPr marL="0" indent="0" algn="just"/>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The Japanese are</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friendly</a:t>
            </a:r>
          </a:p>
          <a:p>
            <a:pPr marL="285750" indent="-285750" algn="just">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hardworking</a:t>
            </a:r>
          </a:p>
          <a:p>
            <a:pPr marL="285750" indent="-285750" algn="just">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disciplined</a:t>
            </a: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Текстово поле 3"/>
          <p:cNvSpPr txBox="1"/>
          <p:nvPr/>
        </p:nvSpPr>
        <p:spPr>
          <a:xfrm>
            <a:off x="1278674" y="2750635"/>
            <a:ext cx="2052165" cy="1077218"/>
          </a:xfrm>
          <a:prstGeom prst="rect">
            <a:avLst/>
          </a:prstGeom>
          <a:noFill/>
        </p:spPr>
        <p:txBody>
          <a:bodyPr wrap="none" rtlCol="0">
            <a:spAutoFit/>
          </a:bodyPr>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The England people</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cold</a:t>
            </a:r>
          </a:p>
          <a:p>
            <a:pPr marL="285750" indent="-285750">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conservative</a:t>
            </a:r>
          </a:p>
          <a:p>
            <a:pPr marL="285750" indent="-285750">
              <a:buFontTx/>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aristocrats</a:t>
            </a: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о поле 4"/>
          <p:cNvSpPr txBox="1"/>
          <p:nvPr/>
        </p:nvSpPr>
        <p:spPr>
          <a:xfrm>
            <a:off x="4572000" y="906429"/>
            <a:ext cx="2738250" cy="338554"/>
          </a:xfrm>
          <a:prstGeom prst="rect">
            <a:avLst/>
          </a:prstGeom>
          <a:noFill/>
        </p:spPr>
        <p:txBody>
          <a:bodyPr wrap="none" rtlCol="0">
            <a:spAutoFit/>
          </a:bodyPr>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Blacks</a:t>
            </a:r>
            <a:r>
              <a:rPr lang="en-US" sz="1600" dirty="0">
                <a:latin typeface="Tahoma" panose="020B0604030504040204" pitchFamily="34" charset="0"/>
                <a:ea typeface="Tahoma" panose="020B0604030504040204" pitchFamily="34" charset="0"/>
                <a:cs typeface="Tahoma" panose="020B0604030504040204" pitchFamily="34" charset="0"/>
              </a:rPr>
              <a:t> are the best athletes</a:t>
            </a:r>
            <a:r>
              <a:rPr lang="bg-BG" sz="1600" dirty="0">
                <a:latin typeface="Tahoma" panose="020B0604030504040204" pitchFamily="34" charset="0"/>
                <a:ea typeface="Tahoma" panose="020B0604030504040204" pitchFamily="34" charset="0"/>
                <a:cs typeface="Tahoma" panose="020B0604030504040204" pitchFamily="34" charset="0"/>
              </a:rPr>
              <a:t>.</a:t>
            </a:r>
          </a:p>
        </p:txBody>
      </p:sp>
      <p:pic>
        <p:nvPicPr>
          <p:cNvPr id="6" name="Картина 5"/>
          <p:cNvPicPr>
            <a:picLocks noChangeAspect="1"/>
          </p:cNvPicPr>
          <p:nvPr/>
        </p:nvPicPr>
        <p:blipFill>
          <a:blip r:embed="rId2"/>
          <a:stretch>
            <a:fillRect/>
          </a:stretch>
        </p:blipFill>
        <p:spPr>
          <a:xfrm>
            <a:off x="5174165" y="2566105"/>
            <a:ext cx="3612996" cy="1665631"/>
          </a:xfrm>
          <a:prstGeom prst="rect">
            <a:avLst/>
          </a:prstGeom>
        </p:spPr>
      </p:pic>
      <p:sp>
        <p:nvSpPr>
          <p:cNvPr id="7" name="Текстово поле 6"/>
          <p:cNvSpPr txBox="1"/>
          <p:nvPr/>
        </p:nvSpPr>
        <p:spPr>
          <a:xfrm>
            <a:off x="3256156" y="1682110"/>
            <a:ext cx="2547492" cy="338554"/>
          </a:xfrm>
          <a:prstGeom prst="rect">
            <a:avLst/>
          </a:prstGeom>
          <a:noFill/>
        </p:spPr>
        <p:txBody>
          <a:bodyPr wrap="none" rtlCol="0">
            <a:spAutoFit/>
          </a:bodyPr>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Southern nations are lazy</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098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104078" y="84721"/>
            <a:ext cx="9039922" cy="576064"/>
          </a:xfrm>
        </p:spPr>
        <p:txBody>
          <a:bodyPr/>
          <a:lstStyle/>
          <a:p>
            <a:pPr marL="0" indent="0" algn="just">
              <a:spcBef>
                <a:spcPts val="0"/>
              </a:spcBef>
            </a:pPr>
            <a:r>
              <a:rPr lang="en-US" sz="1800" b="1" dirty="0">
                <a:latin typeface="Tahoma" panose="020B0604030504040204" pitchFamily="34" charset="0"/>
                <a:ea typeface="Tahoma" panose="020B0604030504040204" pitchFamily="34" charset="0"/>
                <a:cs typeface="Tahoma" panose="020B0604030504040204" pitchFamily="34" charset="0"/>
              </a:rPr>
              <a:t>Theoretical definitions</a:t>
            </a:r>
          </a:p>
        </p:txBody>
      </p:sp>
      <p:sp>
        <p:nvSpPr>
          <p:cNvPr id="3" name="Текстов контейнер 2"/>
          <p:cNvSpPr>
            <a:spLocks noGrp="1"/>
          </p:cNvSpPr>
          <p:nvPr>
            <p:ph type="body" idx="2"/>
          </p:nvPr>
        </p:nvSpPr>
        <p:spPr>
          <a:xfrm>
            <a:off x="2631688" y="762111"/>
            <a:ext cx="5293113" cy="1772548"/>
          </a:xfrm>
        </p:spPr>
        <p:txBody>
          <a:bodyPr/>
          <a:lstStyle/>
          <a:p>
            <a:pPr marL="0" indent="0"/>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PREJUDICE</a:t>
            </a:r>
          </a:p>
          <a:p>
            <a:pPr marL="0" indent="0"/>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opinion formed on the basis of insufficient information and hasty summaries; preconceived negative attitude towards something or someone (usually unfair)</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о поле 4"/>
          <p:cNvSpPr txBox="1"/>
          <p:nvPr/>
        </p:nvSpPr>
        <p:spPr>
          <a:xfrm>
            <a:off x="104078" y="3189089"/>
            <a:ext cx="5000582" cy="1323439"/>
          </a:xfrm>
          <a:prstGeom prst="rect">
            <a:avLst/>
          </a:prstGeom>
          <a:noFill/>
        </p:spPr>
        <p:txBody>
          <a:bodyPr wrap="square" rtlCol="0">
            <a:spAutoFit/>
          </a:bodyPr>
          <a:lstStyle/>
          <a:p>
            <a:pPr marL="0" indent="0" algn="ctr">
              <a:buNone/>
            </a:pPr>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STIGMATIZATION</a:t>
            </a: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Strong public disapproval; stigmatization,</a:t>
            </a: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sharp condemnation for some characteristic,</a:t>
            </a: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which makes a person or group unwanted</a:t>
            </a: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for communication.</a:t>
            </a:r>
          </a:p>
        </p:txBody>
      </p:sp>
      <p:pic>
        <p:nvPicPr>
          <p:cNvPr id="6" name="Картина 5"/>
          <p:cNvPicPr>
            <a:picLocks noChangeAspect="1"/>
          </p:cNvPicPr>
          <p:nvPr/>
        </p:nvPicPr>
        <p:blipFill>
          <a:blip r:embed="rId2"/>
          <a:stretch>
            <a:fillRect/>
          </a:stretch>
        </p:blipFill>
        <p:spPr>
          <a:xfrm>
            <a:off x="5183199" y="2844142"/>
            <a:ext cx="3402199" cy="1668386"/>
          </a:xfrm>
          <a:prstGeom prst="rect">
            <a:avLst/>
          </a:prstGeom>
        </p:spPr>
      </p:pic>
    </p:spTree>
    <p:extLst>
      <p:ext uri="{BB962C8B-B14F-4D97-AF65-F5344CB8AC3E}">
        <p14:creationId xmlns:p14="http://schemas.microsoft.com/office/powerpoint/2010/main" val="370728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167268" y="0"/>
            <a:ext cx="8976732" cy="648941"/>
          </a:xfrm>
        </p:spPr>
        <p:txBody>
          <a:bodyPr/>
          <a:lstStyle/>
          <a:p>
            <a:pPr marL="0" indent="0" algn="just">
              <a:spcBef>
                <a:spcPts val="0"/>
              </a:spcBef>
            </a:pPr>
            <a:r>
              <a:rPr lang="en-US" sz="1800" b="1" dirty="0">
                <a:latin typeface="Tahoma" panose="020B0604030504040204" pitchFamily="34" charset="0"/>
                <a:ea typeface="Tahoma" panose="020B0604030504040204" pitchFamily="34" charset="0"/>
                <a:cs typeface="Tahoma" panose="020B0604030504040204" pitchFamily="34" charset="0"/>
              </a:rPr>
              <a:t>Theoretical definitions</a:t>
            </a:r>
          </a:p>
        </p:txBody>
      </p:sp>
      <p:sp>
        <p:nvSpPr>
          <p:cNvPr id="3" name="Текстов контейнер 2"/>
          <p:cNvSpPr>
            <a:spLocks noGrp="1"/>
          </p:cNvSpPr>
          <p:nvPr>
            <p:ph type="body" idx="2"/>
          </p:nvPr>
        </p:nvSpPr>
        <p:spPr>
          <a:xfrm>
            <a:off x="156117" y="773151"/>
            <a:ext cx="8809464" cy="3733535"/>
          </a:xfrm>
        </p:spPr>
        <p:txBody>
          <a:bodyPr/>
          <a:lstStyle/>
          <a:p>
            <a:pPr marL="0" indent="0"/>
            <a:r>
              <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rPr>
              <a:t>PREJUDICE</a:t>
            </a: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Clr>
                <a:schemeClr val="accent2"/>
              </a:buClr>
              <a:buFont typeface="Wingdings" panose="05000000000000000000" pitchFamily="2" charset="2"/>
              <a:buChar char="Ø"/>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 attitude towards a person or group of people that is not based on any experience or experience, but only on a stereotype</a:t>
            </a:r>
            <a:r>
              <a:rPr lang="ru-RU"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Clr>
                <a:schemeClr val="accent2"/>
              </a:buClr>
              <a:buFont typeface="Wingdings" panose="05000000000000000000" pitchFamily="2" charset="2"/>
              <a:buChar char="Ø"/>
            </a:pPr>
            <a:endParaRPr lang="ru-RU"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500"/>
              </a:spcBef>
              <a:buClr>
                <a:schemeClr val="accent2"/>
              </a:buClr>
              <a:buSzPct val="95000"/>
              <a:buFont typeface="Wingdings" panose="05000000000000000000" pitchFamily="2" charset="2"/>
              <a:buChar char="Ø"/>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Judgments based more on negative generalizations and stereotypes than on facts, cases or certain behavior of individuals or groups</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spcBef>
                <a:spcPts val="500"/>
              </a:spcBef>
              <a:buClr>
                <a:schemeClr val="accent2"/>
              </a:buClr>
              <a:buSzPct val="95000"/>
              <a:buFont typeface="Wingdings" panose="05000000000000000000" pitchFamily="2" charset="2"/>
              <a:buChar char="Ø"/>
              <a:defRPr/>
            </a:pP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500"/>
              </a:spcBef>
              <a:buClr>
                <a:schemeClr val="accent2"/>
              </a:buClr>
              <a:buSzPct val="95000"/>
              <a:buFont typeface="Wingdings" panose="05000000000000000000" pitchFamily="2" charset="2"/>
              <a:buChar char="Ø"/>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Pre-negative assessment for members of a group on racial, religious, ethnic or / and other signs</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spcBef>
                <a:spcPts val="500"/>
              </a:spcBef>
              <a:buClr>
                <a:schemeClr val="accent2"/>
              </a:buClr>
              <a:buSzPct val="95000"/>
              <a:buFont typeface="Wingdings" panose="05000000000000000000" pitchFamily="2" charset="2"/>
              <a:buChar char="Ø"/>
              <a:defRPr/>
            </a:pPr>
            <a:endParaRPr lang="bg-BG"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500"/>
              </a:spcBef>
              <a:buClr>
                <a:schemeClr val="accent2"/>
              </a:buClr>
              <a:buSzPct val="95000"/>
              <a:buFont typeface="Wingdings" panose="05000000000000000000" pitchFamily="2" charset="2"/>
              <a:buChar char="Ø"/>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Antipathy based on an erroneous summary of a group to which undesirable qualities are attributed</a:t>
            </a:r>
            <a:r>
              <a:rPr lang="ru-RU" sz="16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bg-BG"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984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1800" b="1" dirty="0">
                <a:latin typeface="Tahoma" panose="020B0604030504040204" pitchFamily="34" charset="0"/>
                <a:ea typeface="Tahoma" panose="020B0604030504040204" pitchFamily="34" charset="0"/>
                <a:cs typeface="Tahoma" panose="020B0604030504040204" pitchFamily="34" charset="0"/>
              </a:rPr>
              <a:t>EXAMPLES</a:t>
            </a:r>
            <a:endParaRPr lang="bg-BG"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Текстово поле 3"/>
          <p:cNvSpPr txBox="1"/>
          <p:nvPr/>
        </p:nvSpPr>
        <p:spPr>
          <a:xfrm>
            <a:off x="242908" y="1016860"/>
            <a:ext cx="2967479" cy="338554"/>
          </a:xfrm>
          <a:prstGeom prst="rect">
            <a:avLst/>
          </a:prstGeom>
          <a:noFill/>
        </p:spPr>
        <p:txBody>
          <a:bodyPr wrap="none" rtlCol="0">
            <a:spAutoFit/>
          </a:bodyPr>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Migrants cannot be integrated</a:t>
            </a:r>
            <a:r>
              <a:rPr lang="bg-BG"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о поле 4"/>
          <p:cNvSpPr txBox="1"/>
          <p:nvPr/>
        </p:nvSpPr>
        <p:spPr>
          <a:xfrm>
            <a:off x="6103434" y="1620807"/>
            <a:ext cx="1681871" cy="1323439"/>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The gypsies are</a:t>
            </a:r>
            <a:r>
              <a:rPr lang="bg-BG" sz="1600" dirty="0">
                <a:latin typeface="Tahoma" panose="020B0604030504040204" pitchFamily="34" charset="0"/>
                <a:ea typeface="Tahoma" panose="020B0604030504040204" pitchFamily="34" charset="0"/>
                <a:cs typeface="Tahoma" panose="020B0604030504040204" pitchFamily="34" charset="0"/>
              </a:rPr>
              <a:t>:</a:t>
            </a:r>
          </a:p>
          <a:p>
            <a:pPr marL="285750" indent="-285750">
              <a:buFontTx/>
              <a:buChar char="-"/>
            </a:pPr>
            <a:r>
              <a:rPr lang="en-US" sz="1600" dirty="0">
                <a:latin typeface="Tahoma" panose="020B0604030504040204" pitchFamily="34" charset="0"/>
                <a:ea typeface="Tahoma" panose="020B0604030504040204" pitchFamily="34" charset="0"/>
                <a:cs typeface="Tahoma" panose="020B0604030504040204" pitchFamily="34" charset="0"/>
              </a:rPr>
              <a:t>uneducated</a:t>
            </a:r>
          </a:p>
          <a:p>
            <a:pPr marL="285750" indent="-285750">
              <a:buFontTx/>
              <a:buChar char="-"/>
            </a:pPr>
            <a:r>
              <a:rPr lang="en-US" sz="1600" dirty="0">
                <a:latin typeface="Tahoma" panose="020B0604030504040204" pitchFamily="34" charset="0"/>
                <a:ea typeface="Tahoma" panose="020B0604030504040204" pitchFamily="34" charset="0"/>
                <a:cs typeface="Tahoma" panose="020B0604030504040204" pitchFamily="34" charset="0"/>
              </a:rPr>
              <a:t>thieves</a:t>
            </a:r>
          </a:p>
          <a:p>
            <a:pPr marL="285750" indent="-285750">
              <a:buFontTx/>
              <a:buChar char="-"/>
            </a:pPr>
            <a:r>
              <a:rPr lang="en-US" sz="1600" dirty="0">
                <a:latin typeface="Tahoma" panose="020B0604030504040204" pitchFamily="34" charset="0"/>
                <a:ea typeface="Tahoma" panose="020B0604030504040204" pitchFamily="34" charset="0"/>
                <a:cs typeface="Tahoma" panose="020B0604030504040204" pitchFamily="34" charset="0"/>
              </a:rPr>
              <a:t>poor</a:t>
            </a:r>
          </a:p>
          <a:p>
            <a:pPr marL="285750" indent="-285750">
              <a:buFontTx/>
              <a:buChar char="-"/>
            </a:pPr>
            <a:r>
              <a:rPr lang="en-US" sz="1600" dirty="0">
                <a:latin typeface="Tahoma" panose="020B0604030504040204" pitchFamily="34" charset="0"/>
                <a:ea typeface="Tahoma" panose="020B0604030504040204" pitchFamily="34" charset="0"/>
                <a:cs typeface="Tahoma" panose="020B0604030504040204" pitchFamily="34" charset="0"/>
              </a:rPr>
              <a:t>dirty</a:t>
            </a:r>
            <a:endParaRPr lang="bg-BG" sz="1600" dirty="0">
              <a:latin typeface="Tahoma" panose="020B0604030504040204" pitchFamily="34" charset="0"/>
              <a:ea typeface="Tahoma" panose="020B0604030504040204" pitchFamily="34" charset="0"/>
              <a:cs typeface="Tahoma" panose="020B0604030504040204" pitchFamily="34" charset="0"/>
            </a:endParaRPr>
          </a:p>
        </p:txBody>
      </p:sp>
      <p:sp>
        <p:nvSpPr>
          <p:cNvPr id="6" name="Текстово поле 5"/>
          <p:cNvSpPr txBox="1"/>
          <p:nvPr/>
        </p:nvSpPr>
        <p:spPr>
          <a:xfrm>
            <a:off x="1992351" y="1842009"/>
            <a:ext cx="2375971"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All </a:t>
            </a:r>
            <a:r>
              <a:rPr lang="en-US" sz="1600" dirty="0" err="1">
                <a:latin typeface="Tahoma" panose="020B0604030504040204" pitchFamily="34" charset="0"/>
                <a:ea typeface="Tahoma" panose="020B0604030504040204" pitchFamily="34" charset="0"/>
                <a:cs typeface="Tahoma" panose="020B0604030504040204" pitchFamily="34" charset="0"/>
              </a:rPr>
              <a:t>muslims</a:t>
            </a:r>
            <a:r>
              <a:rPr lang="en-US" sz="1600" dirty="0">
                <a:latin typeface="Tahoma" panose="020B0604030504040204" pitchFamily="34" charset="0"/>
                <a:ea typeface="Tahoma" panose="020B0604030504040204" pitchFamily="34" charset="0"/>
                <a:cs typeface="Tahoma" panose="020B0604030504040204" pitchFamily="34" charset="0"/>
              </a:rPr>
              <a:t> are fanatics</a:t>
            </a:r>
            <a:r>
              <a:rPr lang="bg-BG" sz="1600" dirty="0">
                <a:latin typeface="Tahoma" panose="020B0604030504040204" pitchFamily="34" charset="0"/>
                <a:ea typeface="Tahoma" panose="020B0604030504040204" pitchFamily="34" charset="0"/>
                <a:cs typeface="Tahoma" panose="020B0604030504040204" pitchFamily="34" charset="0"/>
              </a:rPr>
              <a:t>.</a:t>
            </a:r>
          </a:p>
        </p:txBody>
      </p:sp>
      <p:sp>
        <p:nvSpPr>
          <p:cNvPr id="7" name="Текстово поле 6"/>
          <p:cNvSpPr txBox="1"/>
          <p:nvPr/>
        </p:nvSpPr>
        <p:spPr>
          <a:xfrm>
            <a:off x="460917" y="2761646"/>
            <a:ext cx="3805850"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People with disabilities are not valuable</a:t>
            </a:r>
            <a:r>
              <a:rPr lang="bg-BG" sz="1600" dirty="0">
                <a:latin typeface="Tahoma" panose="020B0604030504040204" pitchFamily="34" charset="0"/>
                <a:ea typeface="Tahoma" panose="020B0604030504040204" pitchFamily="34" charset="0"/>
                <a:cs typeface="Tahoma" panose="020B0604030504040204" pitchFamily="34" charset="0"/>
              </a:rPr>
              <a:t>.</a:t>
            </a:r>
          </a:p>
        </p:txBody>
      </p:sp>
      <p:sp>
        <p:nvSpPr>
          <p:cNvPr id="8" name="Текстово поле 7"/>
          <p:cNvSpPr txBox="1"/>
          <p:nvPr/>
        </p:nvSpPr>
        <p:spPr>
          <a:xfrm>
            <a:off x="4427067" y="3600118"/>
            <a:ext cx="3698448"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The black race is inferior than the rest</a:t>
            </a:r>
            <a:r>
              <a:rPr lang="bg-BG" sz="1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2109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167268" y="0"/>
            <a:ext cx="8976732" cy="648941"/>
          </a:xfrm>
        </p:spPr>
        <p:txBody>
          <a:bodyPr/>
          <a:lstStyle/>
          <a:p>
            <a:pPr marL="0" indent="0" algn="just">
              <a:spcBef>
                <a:spcPts val="0"/>
              </a:spcBef>
            </a:pPr>
            <a:r>
              <a:rPr lang="en-US" sz="1800" b="1" dirty="0">
                <a:latin typeface="Tahoma" panose="020B0604030504040204" pitchFamily="34" charset="0"/>
                <a:ea typeface="Tahoma" panose="020B0604030504040204" pitchFamily="34" charset="0"/>
                <a:cs typeface="Tahoma" panose="020B0604030504040204" pitchFamily="34" charset="0"/>
              </a:rPr>
              <a:t>Theoretical Definition</a:t>
            </a:r>
          </a:p>
        </p:txBody>
      </p:sp>
      <p:sp>
        <p:nvSpPr>
          <p:cNvPr id="3" name="Текстов контейнер 2"/>
          <p:cNvSpPr>
            <a:spLocks noGrp="1"/>
          </p:cNvSpPr>
          <p:nvPr>
            <p:ph type="body" idx="2"/>
          </p:nvPr>
        </p:nvSpPr>
        <p:spPr>
          <a:xfrm>
            <a:off x="156117" y="773151"/>
            <a:ext cx="8809464" cy="3375103"/>
          </a:xfrm>
        </p:spPr>
        <p:txBody>
          <a:bodyPr/>
          <a:lstStyle/>
          <a:p>
            <a:pPr marL="0" indent="0" algn="just"/>
            <a:endParaRPr lang="bg-BG" sz="1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Диаграма 3"/>
          <p:cNvGraphicFramePr/>
          <p:nvPr>
            <p:extLst>
              <p:ext uri="{D42A27DB-BD31-4B8C-83A1-F6EECF244321}">
                <p14:modId xmlns:p14="http://schemas.microsoft.com/office/powerpoint/2010/main" val="2935830902"/>
              </p:ext>
            </p:extLst>
          </p:nvPr>
        </p:nvGraphicFramePr>
        <p:xfrm>
          <a:off x="1523999" y="245327"/>
          <a:ext cx="6252117" cy="435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ово поле 4"/>
          <p:cNvSpPr txBox="1"/>
          <p:nvPr/>
        </p:nvSpPr>
        <p:spPr>
          <a:xfrm>
            <a:off x="5684105" y="2511875"/>
            <a:ext cx="3568751" cy="95410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Hatred, hostility directed</a:t>
            </a:r>
          </a:p>
          <a:p>
            <a:r>
              <a:rPr lang="en-US" dirty="0">
                <a:latin typeface="Tahoma" panose="020B0604030504040204" pitchFamily="34" charset="0"/>
                <a:ea typeface="Tahoma" panose="020B0604030504040204" pitchFamily="34" charset="0"/>
                <a:cs typeface="Tahoma" panose="020B0604030504040204" pitchFamily="34" charset="0"/>
              </a:rPr>
              <a:t>foreigners and everything foreign.</a:t>
            </a:r>
          </a:p>
          <a:p>
            <a:r>
              <a:rPr lang="en-US" dirty="0">
                <a:latin typeface="Tahoma" panose="020B0604030504040204" pitchFamily="34" charset="0"/>
                <a:ea typeface="Tahoma" panose="020B0604030504040204" pitchFamily="34" charset="0"/>
                <a:cs typeface="Tahoma" panose="020B0604030504040204" pitchFamily="34" charset="0"/>
              </a:rPr>
              <a:t>Hatred of foreigners. Conviction,</a:t>
            </a:r>
          </a:p>
          <a:p>
            <a:r>
              <a:rPr lang="en-US" dirty="0">
                <a:latin typeface="Tahoma" panose="020B0604030504040204" pitchFamily="34" charset="0"/>
                <a:ea typeface="Tahoma" panose="020B0604030504040204" pitchFamily="34" charset="0"/>
                <a:cs typeface="Tahoma" panose="020B0604030504040204" pitchFamily="34" charset="0"/>
              </a:rPr>
              <a:t>that "foreigners" will harm society</a:t>
            </a:r>
            <a:r>
              <a:rPr lang="bg-BG" dirty="0">
                <a:latin typeface="Tahoma" panose="020B0604030504040204" pitchFamily="34" charset="0"/>
                <a:ea typeface="Tahoma" panose="020B0604030504040204" pitchFamily="34" charset="0"/>
                <a:cs typeface="Tahoma" panose="020B0604030504040204" pitchFamily="34" charset="0"/>
              </a:rPr>
              <a:t>.</a:t>
            </a:r>
          </a:p>
        </p:txBody>
      </p:sp>
      <p:sp>
        <p:nvSpPr>
          <p:cNvPr id="6" name="Текстово поле 5"/>
          <p:cNvSpPr txBox="1"/>
          <p:nvPr/>
        </p:nvSpPr>
        <p:spPr>
          <a:xfrm>
            <a:off x="885442" y="659253"/>
            <a:ext cx="5049744" cy="95410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sense of superiority of one's own culture</a:t>
            </a:r>
          </a:p>
          <a:p>
            <a:r>
              <a:rPr lang="en-US" dirty="0">
                <a:latin typeface="Tahoma" panose="020B0604030504040204" pitchFamily="34" charset="0"/>
                <a:ea typeface="Tahoma" panose="020B0604030504040204" pitchFamily="34" charset="0"/>
                <a:cs typeface="Tahoma" panose="020B0604030504040204" pitchFamily="34" charset="0"/>
              </a:rPr>
              <a:t>above others. Attitude to value other cultures</a:t>
            </a:r>
          </a:p>
          <a:p>
            <a:r>
              <a:rPr lang="en-US" dirty="0">
                <a:latin typeface="Tahoma" panose="020B0604030504040204" pitchFamily="34" charset="0"/>
                <a:ea typeface="Tahoma" panose="020B0604030504040204" pitchFamily="34" charset="0"/>
                <a:cs typeface="Tahoma" panose="020B0604030504040204" pitchFamily="34" charset="0"/>
              </a:rPr>
              <a:t>and the conduct of their representatives during</a:t>
            </a:r>
          </a:p>
          <a:p>
            <a:r>
              <a:rPr lang="en-US" dirty="0">
                <a:latin typeface="Tahoma" panose="020B0604030504040204" pitchFamily="34" charset="0"/>
                <a:ea typeface="Tahoma" panose="020B0604030504040204" pitchFamily="34" charset="0"/>
                <a:cs typeface="Tahoma" panose="020B0604030504040204" pitchFamily="34" charset="0"/>
              </a:rPr>
              <a:t>the prism of one's own culture</a:t>
            </a:r>
            <a:r>
              <a:rPr lang="bg-BG" dirty="0">
                <a:latin typeface="Tahoma" panose="020B0604030504040204" pitchFamily="34" charset="0"/>
                <a:ea typeface="Tahoma" panose="020B0604030504040204" pitchFamily="34" charset="0"/>
                <a:cs typeface="Tahoma" panose="020B0604030504040204" pitchFamily="34" charset="0"/>
              </a:rPr>
              <a:t>.</a:t>
            </a:r>
          </a:p>
        </p:txBody>
      </p:sp>
      <p:sp>
        <p:nvSpPr>
          <p:cNvPr id="8" name="Текстово поле 7"/>
          <p:cNvSpPr txBox="1"/>
          <p:nvPr/>
        </p:nvSpPr>
        <p:spPr>
          <a:xfrm>
            <a:off x="0" y="2687722"/>
            <a:ext cx="3771906" cy="954107"/>
          </a:xfrm>
          <a:prstGeom prst="rect">
            <a:avLst/>
          </a:prstGeom>
          <a:noFill/>
        </p:spPr>
        <p:txBody>
          <a:bodyPr wrap="square" rtlCol="0">
            <a:spAutoFit/>
          </a:body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 belief system that identifies minorities or certain ethnic groups as inferior and puts them in a subordinate position</a:t>
            </a:r>
            <a:r>
              <a:rPr lang="bg-BG"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73197382"/>
      </p:ext>
    </p:extLst>
  </p:cSld>
  <p:clrMapOvr>
    <a:masterClrMapping/>
  </p:clrMapOvr>
</p:sld>
</file>

<file path=ppt/theme/theme1.xml><?xml version="1.0" encoding="utf-8"?>
<a:theme xmlns:a="http://schemas.openxmlformats.org/drawingml/2006/main" name="Cover and End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17025</TotalTime>
  <Words>1683</Words>
  <Application>Microsoft Office PowerPoint</Application>
  <PresentationFormat>Diavoorstelling (16:9)</PresentationFormat>
  <Paragraphs>222</Paragraphs>
  <Slides>21</Slides>
  <Notes>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Tahoma</vt:lpstr>
      <vt:lpstr>Malgun Gothic</vt:lpstr>
      <vt:lpstr>Arial</vt:lpstr>
      <vt:lpstr>Wingdings</vt:lpstr>
      <vt:lpstr>Symbol</vt:lpstr>
      <vt:lpstr>Cover and End Slide Master</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googleslidesppt.com;allppt.com</dc:creator>
  <cp:lastModifiedBy>Melanie Hall</cp:lastModifiedBy>
  <cp:revision>261</cp:revision>
  <dcterms:created xsi:type="dcterms:W3CDTF">2016-12-05T23:26:54Z</dcterms:created>
  <dcterms:modified xsi:type="dcterms:W3CDTF">2022-02-03T10:57:10Z</dcterms:modified>
</cp:coreProperties>
</file>